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3" r:id="rId2"/>
    <p:sldId id="257" r:id="rId3"/>
    <p:sldId id="256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8" r:id="rId13"/>
    <p:sldId id="266" r:id="rId14"/>
    <p:sldId id="267" r:id="rId15"/>
    <p:sldId id="269" r:id="rId16"/>
    <p:sldId id="270" r:id="rId17"/>
    <p:sldId id="271" r:id="rId18"/>
    <p:sldId id="272" r:id="rId19"/>
    <p:sldId id="273" r:id="rId20"/>
    <p:sldId id="275" r:id="rId21"/>
    <p:sldId id="274" r:id="rId22"/>
    <p:sldId id="276" r:id="rId23"/>
    <p:sldId id="277" r:id="rId24"/>
    <p:sldId id="279" r:id="rId25"/>
    <p:sldId id="278" r:id="rId26"/>
    <p:sldId id="280" r:id="rId27"/>
    <p:sldId id="281" r:id="rId28"/>
    <p:sldId id="282" r:id="rId29"/>
    <p:sldId id="284" r:id="rId30"/>
    <p:sldId id="285" r:id="rId31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7" d="100"/>
          <a:sy n="87" d="100"/>
        </p:scale>
        <p:origin x="66" y="9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A980AD2-34A1-4164-AD19-027B216790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F69DB0E2-7BE8-4773-845F-907667105F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87EAB41-F156-48BD-AF7C-37FAFE4F25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14A03-038F-4C81-AA81-028A8293EF95}" type="datetimeFigureOut">
              <a:rPr kumimoji="1" lang="ja-JP" altLang="en-US" smtClean="0"/>
              <a:t>2018/8/31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E2BECFB-3920-4B0B-AC9B-36626E67AA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9103BCF-D6A8-4678-9C19-03DE15D445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469DE-D886-4047-8FF8-76C73F7D47F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978979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09BF4B9-E92F-4344-8325-98C2DAF36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4337B54A-65C1-480B-A4AD-0ADC9542CB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68FCB93-BD8A-4881-BFB5-308EEFD5D6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14A03-038F-4C81-AA81-028A8293EF95}" type="datetimeFigureOut">
              <a:rPr kumimoji="1" lang="ja-JP" altLang="en-US" smtClean="0"/>
              <a:t>2018/8/31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37245C2-4315-44C5-ADAC-710EA62DA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82480EC-53C0-4B06-8C3C-10DFEF371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469DE-D886-4047-8FF8-76C73F7D47F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190455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21EE7368-0687-4B19-A003-950A7460C43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7832D130-ED18-43F2-885A-B915F15D91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02CB280-6EFE-4388-8030-838BD49CDF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14A03-038F-4C81-AA81-028A8293EF95}" type="datetimeFigureOut">
              <a:rPr kumimoji="1" lang="ja-JP" altLang="en-US" smtClean="0"/>
              <a:t>2018/8/31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1D46045-F331-421D-9608-11F69AA09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AF692D1-7876-4D00-9099-A3238490E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469DE-D886-4047-8FF8-76C73F7D47F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918669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2502012-9CD8-4E30-944C-6F8F6452D5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C35D354-4A02-449D-B67A-52C5092455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4A97123-DC4E-4801-8E24-0F16094023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14A03-038F-4C81-AA81-028A8293EF95}" type="datetimeFigureOut">
              <a:rPr kumimoji="1" lang="ja-JP" altLang="en-US" smtClean="0"/>
              <a:t>2018/8/31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3687E98-996C-412F-9216-C0ED08BA76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7D84E1C-C200-4CA9-A0F2-36C3DDA07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469DE-D886-4047-8FF8-76C73F7D47F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762345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953BE17-764B-44A6-BEF7-B99E87AD17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2E8306A9-3C60-40B5-9BBD-180182532F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360864A-1D03-4119-8D28-FA64ECA88D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14A03-038F-4C81-AA81-028A8293EF95}" type="datetimeFigureOut">
              <a:rPr kumimoji="1" lang="ja-JP" altLang="en-US" smtClean="0"/>
              <a:t>2018/8/31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5372020-30C3-4536-828D-A2C9C6E54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E974C9D-806A-4159-8891-076FF0EF1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469DE-D886-4047-8FF8-76C73F7D47F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387809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7EC3667-5815-471D-8146-320859B02F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F791565-1304-401A-A492-BAE6830CB5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6BE3551F-58E6-483C-B0A9-055F5917FD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B21DB7D3-222A-4D7F-AE63-3945D5A9FC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14A03-038F-4C81-AA81-028A8293EF95}" type="datetimeFigureOut">
              <a:rPr kumimoji="1" lang="ja-JP" altLang="en-US" smtClean="0"/>
              <a:t>2018/8/31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E6935E63-58F6-49C6-96B9-F26F0A0E73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3AFF8090-4C48-4FB9-89AB-E5B115379E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469DE-D886-4047-8FF8-76C73F7D47F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121558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BE1E6E2-6C62-4B95-9650-6DE8D3516B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E1996A2F-9144-45CB-ABC9-6CD5B96724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01852EEE-5FB7-437F-8D20-0FFE34E47B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FCADA3BC-0A1D-442E-AA48-6820C38590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61B9D898-850C-4C39-983A-9B38FDDF3F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91230463-0D04-44AF-BC1D-23503A883F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14A03-038F-4C81-AA81-028A8293EF95}" type="datetimeFigureOut">
              <a:rPr kumimoji="1" lang="ja-JP" altLang="en-US" smtClean="0"/>
              <a:t>2018/8/31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93A093CC-0EC5-4F27-9EE6-CDACAD852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CE4891A2-7ED5-408E-A52B-BD5BFEEE4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469DE-D886-4047-8FF8-76C73F7D47F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963161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066D052-58C5-4C04-9109-6DDCDB88C0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7FE28798-3A16-4BF1-93DF-0EF3A82F9A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14A03-038F-4C81-AA81-028A8293EF95}" type="datetimeFigureOut">
              <a:rPr kumimoji="1" lang="ja-JP" altLang="en-US" smtClean="0"/>
              <a:t>2018/8/31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B0F01220-FF16-4E5E-ADFD-972A85ED7A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B8512DB2-D715-476F-9405-C188A51D7A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469DE-D886-4047-8FF8-76C73F7D47F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515937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37DC8EAD-9C8C-43B0-B7C8-C60AA7DB02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14A03-038F-4C81-AA81-028A8293EF95}" type="datetimeFigureOut">
              <a:rPr kumimoji="1" lang="ja-JP" altLang="en-US" smtClean="0"/>
              <a:t>2018/8/31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65442DAB-2422-4E03-94D8-0540FC0346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DC35A08-51A6-469F-A206-00DE3695E6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469DE-D886-4047-8FF8-76C73F7D47F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880474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D1EE9F5-FAB5-4A14-874F-1666DDE64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33D9A43-1D43-4FAB-AF14-138FA2F342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AE4B336E-3227-4DD5-BE20-B4D3BDD736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9D1B54DE-669F-412F-A258-6518A80901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14A03-038F-4C81-AA81-028A8293EF95}" type="datetimeFigureOut">
              <a:rPr kumimoji="1" lang="ja-JP" altLang="en-US" smtClean="0"/>
              <a:t>2018/8/31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92B284C3-A731-435E-9628-CB5FE6AC41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23BAE159-873A-44D4-9E40-F0150CBF0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469DE-D886-4047-8FF8-76C73F7D47F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495513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7B1107D-598C-4756-B8AB-9021B42DEC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FCC6A103-0559-4CFD-8318-220994EB157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FD2D13C6-1FBA-416D-A86C-6A5D357879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928C3C9A-D4B8-4B13-BB70-48122A2650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14A03-038F-4C81-AA81-028A8293EF95}" type="datetimeFigureOut">
              <a:rPr kumimoji="1" lang="ja-JP" altLang="en-US" smtClean="0"/>
              <a:t>2018/8/31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ABAB14C5-96E6-49CD-8B87-607E9F3504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5E37DC7C-384E-4149-953A-A683F0DB2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469DE-D886-4047-8FF8-76C73F7D47F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995278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E7371A16-4025-43F9-B04D-652C9171C4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D9BF62B0-1490-4448-AAFD-7C574396A3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D74E526-7AF0-4030-8173-DEF990CC94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D14A03-038F-4C81-AA81-028A8293EF95}" type="datetimeFigureOut">
              <a:rPr kumimoji="1" lang="ja-JP" altLang="en-US" smtClean="0"/>
              <a:t>2018/8/31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752F765-19D5-4D00-ADDD-964E391CDD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758C084-3CE8-453C-A868-34ECD1FDD0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6469DE-D886-4047-8FF8-76C73F7D47F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020483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mp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mp"/><Relationship Id="rId2" Type="http://schemas.openxmlformats.org/officeDocument/2006/relationships/image" Target="../media/image40.tmp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mp"/><Relationship Id="rId2" Type="http://schemas.openxmlformats.org/officeDocument/2006/relationships/image" Target="../media/image8.tmp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tmp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tmp"/><Relationship Id="rId2" Type="http://schemas.openxmlformats.org/officeDocument/2006/relationships/image" Target="../media/image62.tmp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4.tm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mp"/><Relationship Id="rId2" Type="http://schemas.openxmlformats.org/officeDocument/2006/relationships/image" Target="../media/image10.tmp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tmp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tmp"/><Relationship Id="rId2" Type="http://schemas.openxmlformats.org/officeDocument/2006/relationships/image" Target="../media/image65.tmp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7.tm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mp"/><Relationship Id="rId2" Type="http://schemas.openxmlformats.org/officeDocument/2006/relationships/image" Target="../media/image13.tmp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tm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mp"/><Relationship Id="rId2" Type="http://schemas.openxmlformats.org/officeDocument/2006/relationships/image" Target="../media/image13.tmp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mp"/><Relationship Id="rId2" Type="http://schemas.openxmlformats.org/officeDocument/2006/relationships/image" Target="../media/image17.tmp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mp"/><Relationship Id="rId2" Type="http://schemas.openxmlformats.org/officeDocument/2006/relationships/image" Target="../media/image21.tmp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tm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mp"/><Relationship Id="rId2" Type="http://schemas.openxmlformats.org/officeDocument/2006/relationships/image" Target="../media/image24.tmp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tmp"/><Relationship Id="rId5" Type="http://schemas.openxmlformats.org/officeDocument/2006/relationships/image" Target="../media/image27.tmp"/><Relationship Id="rId4" Type="http://schemas.openxmlformats.org/officeDocument/2006/relationships/image" Target="../media/image26.tmp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mp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正方形/長方形 52">
            <a:extLst>
              <a:ext uri="{FF2B5EF4-FFF2-40B4-BE49-F238E27FC236}">
                <a16:creationId xmlns:a16="http://schemas.microsoft.com/office/drawing/2014/main" id="{1BB65589-6A01-427B-B106-6EB3D8143AC1}"/>
              </a:ext>
            </a:extLst>
          </p:cNvPr>
          <p:cNvSpPr/>
          <p:nvPr/>
        </p:nvSpPr>
        <p:spPr>
          <a:xfrm>
            <a:off x="6023945" y="2502716"/>
            <a:ext cx="951728" cy="3350539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7EB79F28-1537-43D5-BF2B-5153C24414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2252" y="1200804"/>
            <a:ext cx="484499" cy="484499"/>
          </a:xfrm>
          <a:prstGeom prst="rect">
            <a:avLst/>
          </a:prstGeom>
        </p:spPr>
      </p:pic>
      <p:sp>
        <p:nvSpPr>
          <p:cNvPr id="3" name="四角形: 角を丸くする 2">
            <a:extLst>
              <a:ext uri="{FF2B5EF4-FFF2-40B4-BE49-F238E27FC236}">
                <a16:creationId xmlns:a16="http://schemas.microsoft.com/office/drawing/2014/main" id="{6EC2D3F7-75D5-4416-8BDD-C7488BDA6E7D}"/>
              </a:ext>
            </a:extLst>
          </p:cNvPr>
          <p:cNvSpPr/>
          <p:nvPr/>
        </p:nvSpPr>
        <p:spPr bwMode="auto">
          <a:xfrm>
            <a:off x="4933576" y="1227573"/>
            <a:ext cx="5795041" cy="4220504"/>
          </a:xfrm>
          <a:prstGeom prst="roundRect">
            <a:avLst>
              <a:gd name="adj" fmla="val 3326"/>
            </a:avLst>
          </a:prstGeom>
          <a:noFill/>
          <a:ln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1400" dirty="0">
              <a:solidFill>
                <a:schemeClr val="tx2"/>
              </a:solidFill>
              <a:cs typeface="Segoe UI" pitchFamily="34" charset="0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690ECDA0-D232-4B14-BB80-44D6790C4412}"/>
              </a:ext>
            </a:extLst>
          </p:cNvPr>
          <p:cNvSpPr txBox="1"/>
          <p:nvPr/>
        </p:nvSpPr>
        <p:spPr>
          <a:xfrm>
            <a:off x="5477337" y="1217286"/>
            <a:ext cx="2215991" cy="547458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kumimoji="1" lang="ja-JP" alt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仮想ネットワーク</a:t>
            </a:r>
          </a:p>
        </p:txBody>
      </p:sp>
      <p:sp>
        <p:nvSpPr>
          <p:cNvPr id="5" name="四角形: 角を丸くする 4">
            <a:extLst>
              <a:ext uri="{FF2B5EF4-FFF2-40B4-BE49-F238E27FC236}">
                <a16:creationId xmlns:a16="http://schemas.microsoft.com/office/drawing/2014/main" id="{8E1E4BCA-28FE-4DF3-AF5E-D7A08218FA38}"/>
              </a:ext>
            </a:extLst>
          </p:cNvPr>
          <p:cNvSpPr/>
          <p:nvPr/>
        </p:nvSpPr>
        <p:spPr bwMode="auto">
          <a:xfrm>
            <a:off x="5096739" y="1883411"/>
            <a:ext cx="2727350" cy="3400403"/>
          </a:xfrm>
          <a:prstGeom prst="roundRect">
            <a:avLst>
              <a:gd name="adj" fmla="val 5748"/>
            </a:avLst>
          </a:prstGeom>
          <a:noFill/>
          <a:ln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1400" dirty="0">
              <a:solidFill>
                <a:schemeClr val="tx2"/>
              </a:solidFill>
              <a:cs typeface="Segoe UI" pitchFamily="34" charset="0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737B899B-5A69-424A-9897-5C1922A1818A}"/>
              </a:ext>
            </a:extLst>
          </p:cNvPr>
          <p:cNvSpPr txBox="1"/>
          <p:nvPr/>
        </p:nvSpPr>
        <p:spPr>
          <a:xfrm>
            <a:off x="5185864" y="1837353"/>
            <a:ext cx="1387239" cy="491481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ja-JP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Web-s</a:t>
            </a:r>
            <a:r>
              <a:rPr kumimoji="1" lang="en-US" altLang="ja-JP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ubnet</a:t>
            </a:r>
          </a:p>
        </p:txBody>
      </p:sp>
      <p:pic>
        <p:nvPicPr>
          <p:cNvPr id="8" name="図 7" descr="電子機器, ディスプレイ が含まれている画像&#10;&#10;非常に高い精度で生成された説明">
            <a:extLst>
              <a:ext uri="{FF2B5EF4-FFF2-40B4-BE49-F238E27FC236}">
                <a16:creationId xmlns:a16="http://schemas.microsoft.com/office/drawing/2014/main" id="{A8B55A96-3080-45D0-8B46-E10389C13F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9711" y="2714028"/>
            <a:ext cx="644868" cy="644868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FA996670-36DF-4A3D-8BE5-138A6F5065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5163" y="3534310"/>
            <a:ext cx="709355" cy="709355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AE83678E-ED61-4B90-80DC-C678F6A507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63999" y="3369704"/>
            <a:ext cx="1038566" cy="1038566"/>
          </a:xfrm>
          <a:prstGeom prst="rect">
            <a:avLst/>
          </a:prstGeom>
        </p:spPr>
      </p:pic>
      <p:pic>
        <p:nvPicPr>
          <p:cNvPr id="13" name="図 12" descr="電子機器, ディスプレイ が含まれている画像&#10;&#10;非常に高い精度で生成された説明">
            <a:extLst>
              <a:ext uri="{FF2B5EF4-FFF2-40B4-BE49-F238E27FC236}">
                <a16:creationId xmlns:a16="http://schemas.microsoft.com/office/drawing/2014/main" id="{AE4ADD9A-9CAB-45F6-BBE6-8BBB7CD1D9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9711" y="4275510"/>
            <a:ext cx="644868" cy="644868"/>
          </a:xfrm>
          <a:prstGeom prst="rect">
            <a:avLst/>
          </a:prstGeom>
        </p:spPr>
      </p:pic>
      <p:cxnSp>
        <p:nvCxnSpPr>
          <p:cNvPr id="15" name="コネクタ: カギ線 14">
            <a:extLst>
              <a:ext uri="{FF2B5EF4-FFF2-40B4-BE49-F238E27FC236}">
                <a16:creationId xmlns:a16="http://schemas.microsoft.com/office/drawing/2014/main" id="{E9AB97E2-AEA0-4BFD-8B8F-3B6B398C397A}"/>
              </a:ext>
            </a:extLst>
          </p:cNvPr>
          <p:cNvCxnSpPr>
            <a:stCxn id="9" idx="0"/>
            <a:endCxn id="8" idx="1"/>
          </p:cNvCxnSpPr>
          <p:nvPr/>
        </p:nvCxnSpPr>
        <p:spPr>
          <a:xfrm rot="5400000" flipH="1" flipV="1">
            <a:off x="5095852" y="2440451"/>
            <a:ext cx="497848" cy="168987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コネクタ: カギ線 15">
            <a:extLst>
              <a:ext uri="{FF2B5EF4-FFF2-40B4-BE49-F238E27FC236}">
                <a16:creationId xmlns:a16="http://schemas.microsoft.com/office/drawing/2014/main" id="{07B26D7F-267E-4D9A-8457-157436A8EAAA}"/>
              </a:ext>
            </a:extLst>
          </p:cNvPr>
          <p:cNvCxnSpPr>
            <a:cxnSpLocks/>
            <a:stCxn id="9" idx="2"/>
            <a:endCxn id="13" idx="1"/>
          </p:cNvCxnSpPr>
          <p:nvPr/>
        </p:nvCxnSpPr>
        <p:spPr>
          <a:xfrm rot="16200000" flipH="1">
            <a:off x="5167637" y="3575869"/>
            <a:ext cx="354279" cy="168987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1DA7C68C-10F9-4D27-9B95-20B0B02B2233}"/>
              </a:ext>
            </a:extLst>
          </p:cNvPr>
          <p:cNvSpPr txBox="1"/>
          <p:nvPr/>
        </p:nvSpPr>
        <p:spPr>
          <a:xfrm>
            <a:off x="2468949" y="3008304"/>
            <a:ext cx="1831271" cy="76232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ja-JP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Public IP </a:t>
            </a:r>
            <a:r>
              <a:rPr kumimoji="1" lang="en-US" altLang="ja-JP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Address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kumimoji="1" lang="en-US" altLang="ja-JP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+ FQDN</a:t>
            </a:r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CA55CA0C-2975-4D74-AA8C-6E0EDEB1A4B0}"/>
              </a:ext>
            </a:extLst>
          </p:cNvPr>
          <p:cNvSpPr txBox="1"/>
          <p:nvPr/>
        </p:nvSpPr>
        <p:spPr>
          <a:xfrm>
            <a:off x="3529633" y="4157761"/>
            <a:ext cx="1568378" cy="76232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ja-JP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External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ja-JP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Load Balancer</a:t>
            </a:r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0133CEC3-7849-46ED-BC8C-78491B68B21A}"/>
              </a:ext>
            </a:extLst>
          </p:cNvPr>
          <p:cNvSpPr txBox="1"/>
          <p:nvPr/>
        </p:nvSpPr>
        <p:spPr>
          <a:xfrm>
            <a:off x="5221657" y="3374339"/>
            <a:ext cx="2727350" cy="491481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ja-JP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Windows VM</a:t>
            </a:r>
            <a:r>
              <a:rPr lang="ja-JP" alt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  <a:r>
              <a:rPr lang="en-US" altLang="ja-JP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(demo-web01)</a:t>
            </a:r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F13CF33E-ECB5-421E-9FE5-97E3DE8CDCF7}"/>
              </a:ext>
            </a:extLst>
          </p:cNvPr>
          <p:cNvSpPr txBox="1"/>
          <p:nvPr/>
        </p:nvSpPr>
        <p:spPr>
          <a:xfrm>
            <a:off x="5440887" y="4899985"/>
            <a:ext cx="2424382" cy="491481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ja-JP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Linux VM (demo-web02)</a:t>
            </a:r>
          </a:p>
        </p:txBody>
      </p:sp>
      <p:sp>
        <p:nvSpPr>
          <p:cNvPr id="35" name="四角形: 角を丸くする 34">
            <a:extLst>
              <a:ext uri="{FF2B5EF4-FFF2-40B4-BE49-F238E27FC236}">
                <a16:creationId xmlns:a16="http://schemas.microsoft.com/office/drawing/2014/main" id="{CCF4F96B-CD28-420B-8813-31D97E7C8F50}"/>
              </a:ext>
            </a:extLst>
          </p:cNvPr>
          <p:cNvSpPr/>
          <p:nvPr/>
        </p:nvSpPr>
        <p:spPr bwMode="auto">
          <a:xfrm>
            <a:off x="8023710" y="1883410"/>
            <a:ext cx="2547340" cy="3400404"/>
          </a:xfrm>
          <a:prstGeom prst="roundRect">
            <a:avLst>
              <a:gd name="adj" fmla="val 5748"/>
            </a:avLst>
          </a:prstGeom>
          <a:noFill/>
          <a:ln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1400" dirty="0">
              <a:solidFill>
                <a:schemeClr val="tx2"/>
              </a:solidFill>
              <a:cs typeface="Segoe UI" pitchFamily="34" charset="0"/>
            </a:endParaRPr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C51DC0F9-BBA2-4492-9B41-5DD141A21F6E}"/>
              </a:ext>
            </a:extLst>
          </p:cNvPr>
          <p:cNvSpPr txBox="1"/>
          <p:nvPr/>
        </p:nvSpPr>
        <p:spPr>
          <a:xfrm>
            <a:off x="8015176" y="1883410"/>
            <a:ext cx="1223733" cy="491481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ja-JP" sz="1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db</a:t>
            </a:r>
            <a:r>
              <a:rPr lang="en-US" altLang="ja-JP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-s</a:t>
            </a:r>
            <a:r>
              <a:rPr kumimoji="1" lang="en-US" altLang="ja-JP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ubnet</a:t>
            </a:r>
          </a:p>
        </p:txBody>
      </p:sp>
      <p:pic>
        <p:nvPicPr>
          <p:cNvPr id="38" name="図 37" descr="電子機器, ディスプレイ が含まれている画像&#10;&#10;非常に高い精度で生成された説明">
            <a:extLst>
              <a:ext uri="{FF2B5EF4-FFF2-40B4-BE49-F238E27FC236}">
                <a16:creationId xmlns:a16="http://schemas.microsoft.com/office/drawing/2014/main" id="{C3B40D59-0CEC-4FD5-9DD8-2C8164231A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8127" y="3266604"/>
            <a:ext cx="644868" cy="644868"/>
          </a:xfrm>
          <a:prstGeom prst="rect">
            <a:avLst/>
          </a:prstGeom>
        </p:spPr>
      </p:pic>
      <p:sp>
        <p:nvSpPr>
          <p:cNvPr id="44" name="テキスト ボックス 43">
            <a:extLst>
              <a:ext uri="{FF2B5EF4-FFF2-40B4-BE49-F238E27FC236}">
                <a16:creationId xmlns:a16="http://schemas.microsoft.com/office/drawing/2014/main" id="{93378A73-1DAD-4E48-8D3B-2CD6AFCCD5C3}"/>
              </a:ext>
            </a:extLst>
          </p:cNvPr>
          <p:cNvSpPr txBox="1"/>
          <p:nvPr/>
        </p:nvSpPr>
        <p:spPr>
          <a:xfrm>
            <a:off x="8855458" y="3809031"/>
            <a:ext cx="1690206" cy="76232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altLang="ja-JP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SQL Server VM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altLang="ja-JP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(demo-db01)</a:t>
            </a:r>
          </a:p>
        </p:txBody>
      </p:sp>
      <p:cxnSp>
        <p:nvCxnSpPr>
          <p:cNvPr id="46" name="直線矢印コネクタ 45">
            <a:extLst>
              <a:ext uri="{FF2B5EF4-FFF2-40B4-BE49-F238E27FC236}">
                <a16:creationId xmlns:a16="http://schemas.microsoft.com/office/drawing/2014/main" id="{0919F16C-0103-4C36-B5D9-159964AD3D8E}"/>
              </a:ext>
            </a:extLst>
          </p:cNvPr>
          <p:cNvCxnSpPr>
            <a:stCxn id="8" idx="3"/>
            <a:endCxn id="38" idx="1"/>
          </p:cNvCxnSpPr>
          <p:nvPr/>
        </p:nvCxnSpPr>
        <p:spPr>
          <a:xfrm>
            <a:off x="6834579" y="3036462"/>
            <a:ext cx="2543548" cy="5525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図 47">
            <a:extLst>
              <a:ext uri="{FF2B5EF4-FFF2-40B4-BE49-F238E27FC236}">
                <a16:creationId xmlns:a16="http://schemas.microsoft.com/office/drawing/2014/main" id="{8CB53DDC-C157-4E05-9ADD-305B3F903C3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2393" y="5603787"/>
            <a:ext cx="526559" cy="498845"/>
          </a:xfrm>
          <a:prstGeom prst="rect">
            <a:avLst/>
          </a:prstGeom>
        </p:spPr>
      </p:pic>
      <p:pic>
        <p:nvPicPr>
          <p:cNvPr id="50" name="図 49">
            <a:extLst>
              <a:ext uri="{FF2B5EF4-FFF2-40B4-BE49-F238E27FC236}">
                <a16:creationId xmlns:a16="http://schemas.microsoft.com/office/drawing/2014/main" id="{8461E049-1E22-4C40-A43D-6FE65ED813E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3539" y="2826237"/>
            <a:ext cx="347212" cy="440367"/>
          </a:xfrm>
          <a:prstGeom prst="rect">
            <a:avLst/>
          </a:prstGeom>
        </p:spPr>
      </p:pic>
      <p:pic>
        <p:nvPicPr>
          <p:cNvPr id="56" name="図 55">
            <a:extLst>
              <a:ext uri="{FF2B5EF4-FFF2-40B4-BE49-F238E27FC236}">
                <a16:creationId xmlns:a16="http://schemas.microsoft.com/office/drawing/2014/main" id="{1011A621-7E75-4868-B2C6-3A13B467DD5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4220" y="4400284"/>
            <a:ext cx="347212" cy="440367"/>
          </a:xfrm>
          <a:prstGeom prst="rect">
            <a:avLst/>
          </a:prstGeom>
        </p:spPr>
      </p:pic>
      <p:sp>
        <p:nvSpPr>
          <p:cNvPr id="57" name="テキスト ボックス 56">
            <a:extLst>
              <a:ext uri="{FF2B5EF4-FFF2-40B4-BE49-F238E27FC236}">
                <a16:creationId xmlns:a16="http://schemas.microsoft.com/office/drawing/2014/main" id="{E48879A1-91EB-4103-81AB-9D357791A6D8}"/>
              </a:ext>
            </a:extLst>
          </p:cNvPr>
          <p:cNvSpPr txBox="1"/>
          <p:nvPr/>
        </p:nvSpPr>
        <p:spPr>
          <a:xfrm>
            <a:off x="7058965" y="5632252"/>
            <a:ext cx="2789866" cy="491481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kumimoji="1" lang="ja-JP" alt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可用性セット </a:t>
            </a:r>
            <a:r>
              <a:rPr kumimoji="1" lang="en-US" altLang="ja-JP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(demo-web-as)</a:t>
            </a:r>
          </a:p>
        </p:txBody>
      </p:sp>
      <p:pic>
        <p:nvPicPr>
          <p:cNvPr id="58" name="図 57">
            <a:extLst>
              <a:ext uri="{FF2B5EF4-FFF2-40B4-BE49-F238E27FC236}">
                <a16:creationId xmlns:a16="http://schemas.microsoft.com/office/drawing/2014/main" id="{EFAFB3FD-40E8-4AD0-8B0A-C9E3179A7EB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1992" y="3226526"/>
            <a:ext cx="347212" cy="440367"/>
          </a:xfrm>
          <a:prstGeom prst="rect">
            <a:avLst/>
          </a:prstGeom>
        </p:spPr>
      </p:pic>
      <p:sp>
        <p:nvSpPr>
          <p:cNvPr id="59" name="テキスト ボックス 58">
            <a:extLst>
              <a:ext uri="{FF2B5EF4-FFF2-40B4-BE49-F238E27FC236}">
                <a16:creationId xmlns:a16="http://schemas.microsoft.com/office/drawing/2014/main" id="{79EFACD4-D639-4754-8549-1905AE3560A4}"/>
              </a:ext>
            </a:extLst>
          </p:cNvPr>
          <p:cNvSpPr txBox="1"/>
          <p:nvPr/>
        </p:nvSpPr>
        <p:spPr>
          <a:xfrm>
            <a:off x="5098011" y="2268993"/>
            <a:ext cx="1063433" cy="76232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altLang="ja-JP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NSG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altLang="ja-JP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80, 3389</a:t>
            </a:r>
          </a:p>
        </p:txBody>
      </p:sp>
      <p:sp>
        <p:nvSpPr>
          <p:cNvPr id="60" name="テキスト ボックス 59">
            <a:extLst>
              <a:ext uri="{FF2B5EF4-FFF2-40B4-BE49-F238E27FC236}">
                <a16:creationId xmlns:a16="http://schemas.microsoft.com/office/drawing/2014/main" id="{68DCB75B-AD7F-48DF-8CDC-EF4498293AE6}"/>
              </a:ext>
            </a:extLst>
          </p:cNvPr>
          <p:cNvSpPr txBox="1"/>
          <p:nvPr/>
        </p:nvSpPr>
        <p:spPr>
          <a:xfrm>
            <a:off x="5188350" y="3822534"/>
            <a:ext cx="864660" cy="76232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altLang="ja-JP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NSG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altLang="ja-JP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80, 22</a:t>
            </a:r>
          </a:p>
        </p:txBody>
      </p:sp>
      <p:sp>
        <p:nvSpPr>
          <p:cNvPr id="64" name="テキスト ボックス 63">
            <a:extLst>
              <a:ext uri="{FF2B5EF4-FFF2-40B4-BE49-F238E27FC236}">
                <a16:creationId xmlns:a16="http://schemas.microsoft.com/office/drawing/2014/main" id="{448E7D07-A7EB-4083-8737-6A5C0AE52D43}"/>
              </a:ext>
            </a:extLst>
          </p:cNvPr>
          <p:cNvSpPr txBox="1"/>
          <p:nvPr/>
        </p:nvSpPr>
        <p:spPr>
          <a:xfrm>
            <a:off x="7955496" y="2601265"/>
            <a:ext cx="1262205" cy="76232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altLang="ja-JP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NSG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altLang="ja-JP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1433, 3389</a:t>
            </a:r>
          </a:p>
        </p:txBody>
      </p:sp>
      <p:cxnSp>
        <p:nvCxnSpPr>
          <p:cNvPr id="67" name="直線矢印コネクタ 66">
            <a:extLst>
              <a:ext uri="{FF2B5EF4-FFF2-40B4-BE49-F238E27FC236}">
                <a16:creationId xmlns:a16="http://schemas.microsoft.com/office/drawing/2014/main" id="{5D3FCC33-C052-4FDC-B8D4-7137C1DF79A5}"/>
              </a:ext>
            </a:extLst>
          </p:cNvPr>
          <p:cNvCxnSpPr>
            <a:endCxn id="10" idx="1"/>
          </p:cNvCxnSpPr>
          <p:nvPr/>
        </p:nvCxnSpPr>
        <p:spPr>
          <a:xfrm flipV="1">
            <a:off x="804891" y="3888987"/>
            <a:ext cx="2359108" cy="101099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65" name="図 64" descr="シルエット が含まれている画像&#10;&#10;非常に高い精度で生成された説明">
            <a:extLst>
              <a:ext uri="{FF2B5EF4-FFF2-40B4-BE49-F238E27FC236}">
                <a16:creationId xmlns:a16="http://schemas.microsoft.com/office/drawing/2014/main" id="{7B026174-BE9C-472D-AB8E-845E0A38CFE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98364" y="3913380"/>
            <a:ext cx="780290" cy="780290"/>
          </a:xfrm>
          <a:prstGeom prst="rect">
            <a:avLst/>
          </a:prstGeom>
        </p:spPr>
      </p:pic>
      <p:sp>
        <p:nvSpPr>
          <p:cNvPr id="68" name="テキスト ボックス 67">
            <a:extLst>
              <a:ext uri="{FF2B5EF4-FFF2-40B4-BE49-F238E27FC236}">
                <a16:creationId xmlns:a16="http://schemas.microsoft.com/office/drawing/2014/main" id="{BAF119D9-FDCF-444B-81FF-126D878DA2AE}"/>
              </a:ext>
            </a:extLst>
          </p:cNvPr>
          <p:cNvSpPr txBox="1"/>
          <p:nvPr/>
        </p:nvSpPr>
        <p:spPr>
          <a:xfrm>
            <a:off x="1023406" y="3864162"/>
            <a:ext cx="1023357" cy="491481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ja-JP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Internet</a:t>
            </a:r>
            <a:endParaRPr kumimoji="1" lang="en-US" altLang="ja-JP" sz="1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9599312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スクリーンショット が含まれている画像&#10;&#10;非常に高い精度で生成された説明">
            <a:extLst>
              <a:ext uri="{FF2B5EF4-FFF2-40B4-BE49-F238E27FC236}">
                <a16:creationId xmlns:a16="http://schemas.microsoft.com/office/drawing/2014/main" id="{BBF16C72-91A5-4C73-A891-D53709460F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09" y="1821644"/>
            <a:ext cx="11163382" cy="32147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四角形: 角を丸くする 3">
            <a:extLst>
              <a:ext uri="{FF2B5EF4-FFF2-40B4-BE49-F238E27FC236}">
                <a16:creationId xmlns:a16="http://schemas.microsoft.com/office/drawing/2014/main" id="{AD4B773D-E491-4C24-AC98-6F9CEA11F3B1}"/>
              </a:ext>
            </a:extLst>
          </p:cNvPr>
          <p:cNvSpPr/>
          <p:nvPr/>
        </p:nvSpPr>
        <p:spPr>
          <a:xfrm>
            <a:off x="2831291" y="3283412"/>
            <a:ext cx="8702618" cy="1282112"/>
          </a:xfrm>
          <a:prstGeom prst="roundRect">
            <a:avLst>
              <a:gd name="adj" fmla="val 5106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1594052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1AD8778F-1811-4D2B-AC28-04A2929896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194" y="332614"/>
            <a:ext cx="9912955" cy="28592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四角形: 角を丸くする 5">
            <a:extLst>
              <a:ext uri="{FF2B5EF4-FFF2-40B4-BE49-F238E27FC236}">
                <a16:creationId xmlns:a16="http://schemas.microsoft.com/office/drawing/2014/main" id="{A3D7C9E9-31A8-4F17-AD6C-18CE9739F6E6}"/>
              </a:ext>
            </a:extLst>
          </p:cNvPr>
          <p:cNvSpPr/>
          <p:nvPr/>
        </p:nvSpPr>
        <p:spPr>
          <a:xfrm>
            <a:off x="6908690" y="2037473"/>
            <a:ext cx="2768710" cy="488979"/>
          </a:xfrm>
          <a:prstGeom prst="roundRect">
            <a:avLst>
              <a:gd name="adj" fmla="val 9175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8427E918-9E47-4572-9B15-C346D0D534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194" y="3748366"/>
            <a:ext cx="4311067" cy="30304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四角形: 角を丸くする 8">
            <a:extLst>
              <a:ext uri="{FF2B5EF4-FFF2-40B4-BE49-F238E27FC236}">
                <a16:creationId xmlns:a16="http://schemas.microsoft.com/office/drawing/2014/main" id="{CC0AF071-0B58-4B5B-A7CB-284FDFBCD3F0}"/>
              </a:ext>
            </a:extLst>
          </p:cNvPr>
          <p:cNvSpPr/>
          <p:nvPr/>
        </p:nvSpPr>
        <p:spPr>
          <a:xfrm>
            <a:off x="1227159" y="4955921"/>
            <a:ext cx="2517009" cy="488979"/>
          </a:xfrm>
          <a:prstGeom prst="roundRect">
            <a:avLst>
              <a:gd name="adj" fmla="val 9175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248A9704-372F-4282-94DC-52B4F4EC58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9248" y="3809363"/>
            <a:ext cx="3453797" cy="29084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四角形: 角を丸くする 10">
            <a:extLst>
              <a:ext uri="{FF2B5EF4-FFF2-40B4-BE49-F238E27FC236}">
                <a16:creationId xmlns:a16="http://schemas.microsoft.com/office/drawing/2014/main" id="{4D133CD2-0494-4A6A-8870-76C9886D576B}"/>
              </a:ext>
            </a:extLst>
          </p:cNvPr>
          <p:cNvSpPr/>
          <p:nvPr/>
        </p:nvSpPr>
        <p:spPr>
          <a:xfrm>
            <a:off x="4974814" y="4652255"/>
            <a:ext cx="2517009" cy="792645"/>
          </a:xfrm>
          <a:prstGeom prst="roundRect">
            <a:avLst>
              <a:gd name="adj" fmla="val 9175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140B9214-95A2-4C81-8C47-F0DE433B34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81614" y="3545503"/>
            <a:ext cx="4322797" cy="35485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610036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CCA39FA3-E6D8-46B5-AD94-6A4C50A2BD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37" y="304800"/>
            <a:ext cx="8211788" cy="3882145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2288EC7E-2D86-4ECE-860D-86856B7714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3157" y="315784"/>
            <a:ext cx="3586010" cy="3871161"/>
          </a:xfrm>
          <a:prstGeom prst="rect">
            <a:avLst/>
          </a:prstGeom>
        </p:spPr>
      </p:pic>
      <p:sp>
        <p:nvSpPr>
          <p:cNvPr id="4" name="四角形: 角を丸くする 3">
            <a:extLst>
              <a:ext uri="{FF2B5EF4-FFF2-40B4-BE49-F238E27FC236}">
                <a16:creationId xmlns:a16="http://schemas.microsoft.com/office/drawing/2014/main" id="{F12EF9AF-19AB-4F1B-A077-7D694C2C2850}"/>
              </a:ext>
            </a:extLst>
          </p:cNvPr>
          <p:cNvSpPr/>
          <p:nvPr/>
        </p:nvSpPr>
        <p:spPr>
          <a:xfrm>
            <a:off x="5179276" y="2441885"/>
            <a:ext cx="1891067" cy="303617"/>
          </a:xfrm>
          <a:prstGeom prst="roundRect">
            <a:avLst>
              <a:gd name="adj" fmla="val 9175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5" name="四角形: 角を丸くする 4">
            <a:extLst>
              <a:ext uri="{FF2B5EF4-FFF2-40B4-BE49-F238E27FC236}">
                <a16:creationId xmlns:a16="http://schemas.microsoft.com/office/drawing/2014/main" id="{FBC6FBBC-7E6C-49AC-949E-BE5C717BC8E8}"/>
              </a:ext>
            </a:extLst>
          </p:cNvPr>
          <p:cNvSpPr/>
          <p:nvPr/>
        </p:nvSpPr>
        <p:spPr>
          <a:xfrm>
            <a:off x="8490512" y="1969963"/>
            <a:ext cx="1891067" cy="303617"/>
          </a:xfrm>
          <a:prstGeom prst="roundRect">
            <a:avLst>
              <a:gd name="adj" fmla="val 9175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4258672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AEB175E5-DAA5-4077-ADC6-B779812788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770" y="387293"/>
            <a:ext cx="7473731" cy="46841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107013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9E297257-BDB0-4D0E-983A-DFB3FD9182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8871" y="852742"/>
            <a:ext cx="7634256" cy="51525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235963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DFA5CC65-C82D-4812-AD4F-E25B1663BD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0602" y="595116"/>
            <a:ext cx="8070795" cy="56677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535989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スクリーンショット が含まれている画像&#10;&#10;非常に高い精度で生成された説明">
            <a:extLst>
              <a:ext uri="{FF2B5EF4-FFF2-40B4-BE49-F238E27FC236}">
                <a16:creationId xmlns:a16="http://schemas.microsoft.com/office/drawing/2014/main" id="{EC223D25-6538-4F4F-986B-E37C61D74A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024" y="282706"/>
            <a:ext cx="10896680" cy="35909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図 4" descr="スクリーンショット が含まれている画像&#10;&#10;非常に高い精度で生成された説明">
            <a:extLst>
              <a:ext uri="{FF2B5EF4-FFF2-40B4-BE49-F238E27FC236}">
                <a16:creationId xmlns:a16="http://schemas.microsoft.com/office/drawing/2014/main" id="{4C45C077-926D-43A3-BA43-5A27404F6A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3149" y="1046437"/>
            <a:ext cx="2876571" cy="39338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四角形: 角を丸くする 5">
            <a:extLst>
              <a:ext uri="{FF2B5EF4-FFF2-40B4-BE49-F238E27FC236}">
                <a16:creationId xmlns:a16="http://schemas.microsoft.com/office/drawing/2014/main" id="{2A2AF7F3-8448-47B6-B319-2F48A1BD3B68}"/>
              </a:ext>
            </a:extLst>
          </p:cNvPr>
          <p:cNvSpPr/>
          <p:nvPr/>
        </p:nvSpPr>
        <p:spPr>
          <a:xfrm>
            <a:off x="7375221" y="1774564"/>
            <a:ext cx="2710888" cy="670763"/>
          </a:xfrm>
          <a:prstGeom prst="roundRect">
            <a:avLst>
              <a:gd name="adj" fmla="val 9175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7" name="楕円 6">
            <a:extLst>
              <a:ext uri="{FF2B5EF4-FFF2-40B4-BE49-F238E27FC236}">
                <a16:creationId xmlns:a16="http://schemas.microsoft.com/office/drawing/2014/main" id="{20FBA6BD-F1ED-4F3A-8679-B06B2B08AA67}"/>
              </a:ext>
            </a:extLst>
          </p:cNvPr>
          <p:cNvSpPr/>
          <p:nvPr/>
        </p:nvSpPr>
        <p:spPr>
          <a:xfrm>
            <a:off x="2813505" y="634647"/>
            <a:ext cx="629388" cy="41179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375390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4840AD4C-FB10-4E4E-876B-F1FBA9E75D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6556" y="595116"/>
            <a:ext cx="8998886" cy="56677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四角形: 角を丸くする 6">
            <a:extLst>
              <a:ext uri="{FF2B5EF4-FFF2-40B4-BE49-F238E27FC236}">
                <a16:creationId xmlns:a16="http://schemas.microsoft.com/office/drawing/2014/main" id="{5C73CFE3-6780-41C1-8C0F-D8339305E49B}"/>
              </a:ext>
            </a:extLst>
          </p:cNvPr>
          <p:cNvSpPr/>
          <p:nvPr/>
        </p:nvSpPr>
        <p:spPr>
          <a:xfrm>
            <a:off x="4227882" y="1075187"/>
            <a:ext cx="2036731" cy="503955"/>
          </a:xfrm>
          <a:prstGeom prst="roundRect">
            <a:avLst>
              <a:gd name="adj" fmla="val 9175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5382667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図 10">
            <a:extLst>
              <a:ext uri="{FF2B5EF4-FFF2-40B4-BE49-F238E27FC236}">
                <a16:creationId xmlns:a16="http://schemas.microsoft.com/office/drawing/2014/main" id="{7805354A-B11D-4EE9-82C8-1B19E2AF4F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304" y="1515539"/>
            <a:ext cx="8657070" cy="35969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四角形: 角を丸くする 3">
            <a:extLst>
              <a:ext uri="{FF2B5EF4-FFF2-40B4-BE49-F238E27FC236}">
                <a16:creationId xmlns:a16="http://schemas.microsoft.com/office/drawing/2014/main" id="{EC67B341-DD7A-46CA-BB13-58D15F943BBD}"/>
              </a:ext>
            </a:extLst>
          </p:cNvPr>
          <p:cNvSpPr/>
          <p:nvPr/>
        </p:nvSpPr>
        <p:spPr>
          <a:xfrm>
            <a:off x="6180936" y="3503522"/>
            <a:ext cx="1420786" cy="404115"/>
          </a:xfrm>
          <a:prstGeom prst="roundRect">
            <a:avLst>
              <a:gd name="adj" fmla="val 9175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FF722D06-CEF2-44E0-8C35-63A2725218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8341" y="1887651"/>
            <a:ext cx="5164013" cy="38711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四角形: 角を丸くする 13">
            <a:extLst>
              <a:ext uri="{FF2B5EF4-FFF2-40B4-BE49-F238E27FC236}">
                <a16:creationId xmlns:a16="http://schemas.microsoft.com/office/drawing/2014/main" id="{709F3519-E362-4B4C-A305-74290C939609}"/>
              </a:ext>
            </a:extLst>
          </p:cNvPr>
          <p:cNvSpPr/>
          <p:nvPr/>
        </p:nvSpPr>
        <p:spPr>
          <a:xfrm>
            <a:off x="10509470" y="2183027"/>
            <a:ext cx="1682529" cy="242597"/>
          </a:xfrm>
          <a:prstGeom prst="roundRect">
            <a:avLst>
              <a:gd name="adj" fmla="val 9175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416517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B8BA8428-FD41-461B-9BA1-E97D0EA56F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853" y="949433"/>
            <a:ext cx="5680414" cy="42582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D6BF77EE-D207-4DB8-99E2-AA9E16FFBF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3010" y="949432"/>
            <a:ext cx="5680414" cy="42582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592780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スクリーンショット が含まれている画像&#10;&#10;非常に高い精度で生成された説明">
            <a:extLst>
              <a:ext uri="{FF2B5EF4-FFF2-40B4-BE49-F238E27FC236}">
                <a16:creationId xmlns:a16="http://schemas.microsoft.com/office/drawing/2014/main" id="{C1CED41A-6C7D-4AAA-B7D8-404D34DC08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981" y="412888"/>
            <a:ext cx="9044054" cy="24622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楕円 3">
            <a:extLst>
              <a:ext uri="{FF2B5EF4-FFF2-40B4-BE49-F238E27FC236}">
                <a16:creationId xmlns:a16="http://schemas.microsoft.com/office/drawing/2014/main" id="{A1695F0E-F8D1-4F8E-93E9-B548716E6638}"/>
              </a:ext>
            </a:extLst>
          </p:cNvPr>
          <p:cNvSpPr/>
          <p:nvPr/>
        </p:nvSpPr>
        <p:spPr>
          <a:xfrm>
            <a:off x="314502" y="755048"/>
            <a:ext cx="1013637" cy="41179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楕円 4">
            <a:extLst>
              <a:ext uri="{FF2B5EF4-FFF2-40B4-BE49-F238E27FC236}">
                <a16:creationId xmlns:a16="http://schemas.microsoft.com/office/drawing/2014/main" id="{CB1391A7-19E5-4749-BC2C-2158DE9C4A09}"/>
              </a:ext>
            </a:extLst>
          </p:cNvPr>
          <p:cNvSpPr/>
          <p:nvPr/>
        </p:nvSpPr>
        <p:spPr>
          <a:xfrm>
            <a:off x="1699791" y="1110952"/>
            <a:ext cx="1013637" cy="41179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楕円 5">
            <a:extLst>
              <a:ext uri="{FF2B5EF4-FFF2-40B4-BE49-F238E27FC236}">
                <a16:creationId xmlns:a16="http://schemas.microsoft.com/office/drawing/2014/main" id="{08CC67B5-1434-4246-A555-555ABEC51F14}"/>
              </a:ext>
            </a:extLst>
          </p:cNvPr>
          <p:cNvSpPr/>
          <p:nvPr/>
        </p:nvSpPr>
        <p:spPr>
          <a:xfrm>
            <a:off x="7147862" y="2123910"/>
            <a:ext cx="1013637" cy="41179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7" name="図 6" descr="スクリーンショット が含まれている画像&#10;&#10;非常に高い精度で生成された説明">
            <a:extLst>
              <a:ext uri="{FF2B5EF4-FFF2-40B4-BE49-F238E27FC236}">
                <a16:creationId xmlns:a16="http://schemas.microsoft.com/office/drawing/2014/main" id="{C1DB59BC-A0F9-48EE-968F-732440EE22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5698" y="412888"/>
            <a:ext cx="3075713" cy="26691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四角形: 角を丸くする 7">
            <a:extLst>
              <a:ext uri="{FF2B5EF4-FFF2-40B4-BE49-F238E27FC236}">
                <a16:creationId xmlns:a16="http://schemas.microsoft.com/office/drawing/2014/main" id="{2DA800D1-6B68-4496-95E1-77DDE3E0B3B5}"/>
              </a:ext>
            </a:extLst>
          </p:cNvPr>
          <p:cNvSpPr/>
          <p:nvPr/>
        </p:nvSpPr>
        <p:spPr>
          <a:xfrm>
            <a:off x="9850176" y="953295"/>
            <a:ext cx="1205804" cy="42708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9" name="四角形: 角を丸くする 8">
            <a:extLst>
              <a:ext uri="{FF2B5EF4-FFF2-40B4-BE49-F238E27FC236}">
                <a16:creationId xmlns:a16="http://schemas.microsoft.com/office/drawing/2014/main" id="{BA5FB6EF-036A-4813-A11C-2F5099196C66}"/>
              </a:ext>
            </a:extLst>
          </p:cNvPr>
          <p:cNvSpPr/>
          <p:nvPr/>
        </p:nvSpPr>
        <p:spPr>
          <a:xfrm>
            <a:off x="9843054" y="1501407"/>
            <a:ext cx="2684773" cy="42708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10" name="四角形: 角を丸くする 9">
            <a:extLst>
              <a:ext uri="{FF2B5EF4-FFF2-40B4-BE49-F238E27FC236}">
                <a16:creationId xmlns:a16="http://schemas.microsoft.com/office/drawing/2014/main" id="{75040424-873D-446B-9BAD-532A931D6276}"/>
              </a:ext>
            </a:extLst>
          </p:cNvPr>
          <p:cNvSpPr/>
          <p:nvPr/>
        </p:nvSpPr>
        <p:spPr>
          <a:xfrm>
            <a:off x="9874742" y="2078203"/>
            <a:ext cx="2684773" cy="42708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7941585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スクリーンショット が含まれている画像&#10;&#10;非常に高い精度で生成された説明">
            <a:extLst>
              <a:ext uri="{FF2B5EF4-FFF2-40B4-BE49-F238E27FC236}">
                <a16:creationId xmlns:a16="http://schemas.microsoft.com/office/drawing/2014/main" id="{658F60DC-B56E-4F88-8677-F2AF5341FB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60" y="1359678"/>
            <a:ext cx="10972880" cy="41386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四角形: 角を丸くする 3">
            <a:extLst>
              <a:ext uri="{FF2B5EF4-FFF2-40B4-BE49-F238E27FC236}">
                <a16:creationId xmlns:a16="http://schemas.microsoft.com/office/drawing/2014/main" id="{F26BA48E-1BC1-4499-BC25-2A8EF7F8C514}"/>
              </a:ext>
            </a:extLst>
          </p:cNvPr>
          <p:cNvSpPr/>
          <p:nvPr/>
        </p:nvSpPr>
        <p:spPr>
          <a:xfrm>
            <a:off x="8771461" y="2171077"/>
            <a:ext cx="2672228" cy="528320"/>
          </a:xfrm>
          <a:prstGeom prst="roundRect">
            <a:avLst>
              <a:gd name="adj" fmla="val 9175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5" name="楕円 4">
            <a:extLst>
              <a:ext uri="{FF2B5EF4-FFF2-40B4-BE49-F238E27FC236}">
                <a16:creationId xmlns:a16="http://schemas.microsoft.com/office/drawing/2014/main" id="{A65259A3-4D4E-42EB-95C5-D340DB43D6BB}"/>
              </a:ext>
            </a:extLst>
          </p:cNvPr>
          <p:cNvSpPr/>
          <p:nvPr/>
        </p:nvSpPr>
        <p:spPr>
          <a:xfrm>
            <a:off x="3169409" y="1965181"/>
            <a:ext cx="629388" cy="41179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4F9DE727-7950-4F3B-8E3C-92A619F7E908}"/>
              </a:ext>
            </a:extLst>
          </p:cNvPr>
          <p:cNvSpPr/>
          <p:nvPr/>
        </p:nvSpPr>
        <p:spPr>
          <a:xfrm>
            <a:off x="4407737" y="3942325"/>
            <a:ext cx="1401714" cy="137981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027389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238B8DA8-C3EB-4DC2-9639-008712685D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4967" y="1611977"/>
            <a:ext cx="6882066" cy="36340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四角形: 角を丸くする 2">
            <a:extLst>
              <a:ext uri="{FF2B5EF4-FFF2-40B4-BE49-F238E27FC236}">
                <a16:creationId xmlns:a16="http://schemas.microsoft.com/office/drawing/2014/main" id="{A5DDA194-8202-4432-AC49-93C9399EA283}"/>
              </a:ext>
            </a:extLst>
          </p:cNvPr>
          <p:cNvSpPr/>
          <p:nvPr/>
        </p:nvSpPr>
        <p:spPr>
          <a:xfrm>
            <a:off x="4013295" y="1804222"/>
            <a:ext cx="1741402" cy="418810"/>
          </a:xfrm>
          <a:prstGeom prst="roundRect">
            <a:avLst>
              <a:gd name="adj" fmla="val 9175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9742401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6BB37527-3D27-4752-954E-6569A6D670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0883" b="58744"/>
          <a:stretch/>
        </p:blipFill>
        <p:spPr>
          <a:xfrm>
            <a:off x="336501" y="329522"/>
            <a:ext cx="8100917" cy="28293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093665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EF82FA9D-6BF3-4EF7-9462-8169FE7F37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554" y="256973"/>
            <a:ext cx="10522163" cy="62345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65F0609F-5A49-4267-A530-6D255C192E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804" y="1337245"/>
            <a:ext cx="3147978" cy="3519237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2CCC7EB0-6933-48A6-BD0C-54802DFEF2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5180" y="1924891"/>
            <a:ext cx="6357710" cy="42582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</p:pic>
      <p:sp>
        <p:nvSpPr>
          <p:cNvPr id="9" name="四角形: 角を丸くする 8">
            <a:extLst>
              <a:ext uri="{FF2B5EF4-FFF2-40B4-BE49-F238E27FC236}">
                <a16:creationId xmlns:a16="http://schemas.microsoft.com/office/drawing/2014/main" id="{3EFE0F58-E942-4F2D-8155-696228DA9DD5}"/>
              </a:ext>
            </a:extLst>
          </p:cNvPr>
          <p:cNvSpPr/>
          <p:nvPr/>
        </p:nvSpPr>
        <p:spPr>
          <a:xfrm>
            <a:off x="1372282" y="2617295"/>
            <a:ext cx="1741402" cy="525612"/>
          </a:xfrm>
          <a:prstGeom prst="roundRect">
            <a:avLst>
              <a:gd name="adj" fmla="val 9175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11" name="矢印: 右 10">
            <a:extLst>
              <a:ext uri="{FF2B5EF4-FFF2-40B4-BE49-F238E27FC236}">
                <a16:creationId xmlns:a16="http://schemas.microsoft.com/office/drawing/2014/main" id="{523E157F-335C-4273-B860-A0A461B2A143}"/>
              </a:ext>
            </a:extLst>
          </p:cNvPr>
          <p:cNvSpPr/>
          <p:nvPr/>
        </p:nvSpPr>
        <p:spPr>
          <a:xfrm>
            <a:off x="3194555" y="2688460"/>
            <a:ext cx="1025402" cy="383281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970487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9A5AE4C8-7AB0-4AF6-8D0B-1A0F6A1960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047" y="311727"/>
            <a:ext cx="10522163" cy="62345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0A9FF450-E8C3-478A-B43D-90D81E2DBC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4526" y="796949"/>
            <a:ext cx="8107203" cy="543005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8FE0B1DB-E13E-4321-B68E-FD227E49BE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4526" y="1153090"/>
            <a:ext cx="8107203" cy="5073914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04C609EE-2BB1-4AFE-9B6F-B1A51B32FA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28177" y="1431718"/>
            <a:ext cx="5361168" cy="38711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8" name="直線矢印コネクタ 7">
            <a:extLst>
              <a:ext uri="{FF2B5EF4-FFF2-40B4-BE49-F238E27FC236}">
                <a16:creationId xmlns:a16="http://schemas.microsoft.com/office/drawing/2014/main" id="{CCAA14FE-1F37-4D21-A6BA-E50FE855FD22}"/>
              </a:ext>
            </a:extLst>
          </p:cNvPr>
          <p:cNvCxnSpPr/>
          <p:nvPr/>
        </p:nvCxnSpPr>
        <p:spPr>
          <a:xfrm flipV="1">
            <a:off x="3115443" y="1975041"/>
            <a:ext cx="960121" cy="700735"/>
          </a:xfrm>
          <a:prstGeom prst="straightConnector1">
            <a:avLst/>
          </a:prstGeom>
          <a:noFill/>
          <a:ln w="381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55894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84B5917D-F6F5-4D5E-84FD-E52A342CAF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9902" y="595115"/>
            <a:ext cx="8883831" cy="56677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B149003A-A3B8-4F8E-AA0E-B25B70739C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1411" y="762685"/>
            <a:ext cx="5688378" cy="51525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四角形: 角を丸くする 4">
            <a:extLst>
              <a:ext uri="{FF2B5EF4-FFF2-40B4-BE49-F238E27FC236}">
                <a16:creationId xmlns:a16="http://schemas.microsoft.com/office/drawing/2014/main" id="{CB7F4576-052E-4B25-8C84-F94D0CABF17D}"/>
              </a:ext>
            </a:extLst>
          </p:cNvPr>
          <p:cNvSpPr/>
          <p:nvPr/>
        </p:nvSpPr>
        <p:spPr>
          <a:xfrm>
            <a:off x="1335857" y="1649630"/>
            <a:ext cx="982976" cy="202647"/>
          </a:xfrm>
          <a:prstGeom prst="roundRect">
            <a:avLst>
              <a:gd name="adj" fmla="val 9175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6" name="四角形: 角を丸くする 5">
            <a:extLst>
              <a:ext uri="{FF2B5EF4-FFF2-40B4-BE49-F238E27FC236}">
                <a16:creationId xmlns:a16="http://schemas.microsoft.com/office/drawing/2014/main" id="{165F8714-AEFC-46F4-AC5C-5073D1855278}"/>
              </a:ext>
            </a:extLst>
          </p:cNvPr>
          <p:cNvSpPr/>
          <p:nvPr/>
        </p:nvSpPr>
        <p:spPr>
          <a:xfrm>
            <a:off x="6747162" y="1385896"/>
            <a:ext cx="982976" cy="245203"/>
          </a:xfrm>
          <a:prstGeom prst="roundRect">
            <a:avLst>
              <a:gd name="adj" fmla="val 9175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9188542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B0058200-8134-434A-8256-91C748281E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575" y="241825"/>
            <a:ext cx="7849285" cy="56677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10EAD73A-4915-41A6-B9F1-5E668ED091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7591" y="595116"/>
            <a:ext cx="7612094" cy="56677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4" name="直線矢印コネクタ 3">
            <a:extLst>
              <a:ext uri="{FF2B5EF4-FFF2-40B4-BE49-F238E27FC236}">
                <a16:creationId xmlns:a16="http://schemas.microsoft.com/office/drawing/2014/main" id="{122E7594-3530-4F18-9276-4AF9ACCDFEC9}"/>
              </a:ext>
            </a:extLst>
          </p:cNvPr>
          <p:cNvCxnSpPr>
            <a:cxnSpLocks/>
          </p:cNvCxnSpPr>
          <p:nvPr/>
        </p:nvCxnSpPr>
        <p:spPr>
          <a:xfrm flipV="1">
            <a:off x="2039213" y="2473755"/>
            <a:ext cx="1840060" cy="1"/>
          </a:xfrm>
          <a:prstGeom prst="straightConnector1">
            <a:avLst/>
          </a:prstGeom>
          <a:noFill/>
          <a:ln w="381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四角形: 角を丸くする 4">
            <a:extLst>
              <a:ext uri="{FF2B5EF4-FFF2-40B4-BE49-F238E27FC236}">
                <a16:creationId xmlns:a16="http://schemas.microsoft.com/office/drawing/2014/main" id="{6EACB2F3-4B36-4DF0-958F-059F7F1F0870}"/>
              </a:ext>
            </a:extLst>
          </p:cNvPr>
          <p:cNvSpPr/>
          <p:nvPr/>
        </p:nvSpPr>
        <p:spPr>
          <a:xfrm>
            <a:off x="905708" y="2325408"/>
            <a:ext cx="1081274" cy="296695"/>
          </a:xfrm>
          <a:prstGeom prst="roundRect">
            <a:avLst>
              <a:gd name="adj" fmla="val 9175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0056099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E1FF3BCA-DDC3-41D1-8DBF-F92D5DA21B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010" y="193334"/>
            <a:ext cx="7066309" cy="56677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74F1FE2D-7833-410C-8255-CF4ED824D9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5803" y="430121"/>
            <a:ext cx="6882938" cy="62345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4" name="直線矢印コネクタ 3">
            <a:extLst>
              <a:ext uri="{FF2B5EF4-FFF2-40B4-BE49-F238E27FC236}">
                <a16:creationId xmlns:a16="http://schemas.microsoft.com/office/drawing/2014/main" id="{DFBF99EA-6B8F-487F-B583-5DA6EF4160EE}"/>
              </a:ext>
            </a:extLst>
          </p:cNvPr>
          <p:cNvCxnSpPr>
            <a:cxnSpLocks/>
          </p:cNvCxnSpPr>
          <p:nvPr/>
        </p:nvCxnSpPr>
        <p:spPr>
          <a:xfrm flipV="1">
            <a:off x="1903854" y="4351765"/>
            <a:ext cx="1581949" cy="1"/>
          </a:xfrm>
          <a:prstGeom prst="straightConnector1">
            <a:avLst/>
          </a:prstGeom>
          <a:noFill/>
          <a:ln w="381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四角形: 角を丸くする 4">
            <a:extLst>
              <a:ext uri="{FF2B5EF4-FFF2-40B4-BE49-F238E27FC236}">
                <a16:creationId xmlns:a16="http://schemas.microsoft.com/office/drawing/2014/main" id="{8F18B631-DAB0-4BBE-842C-17A1B23704AF}"/>
              </a:ext>
            </a:extLst>
          </p:cNvPr>
          <p:cNvSpPr/>
          <p:nvPr/>
        </p:nvSpPr>
        <p:spPr>
          <a:xfrm>
            <a:off x="822580" y="4216554"/>
            <a:ext cx="1081274" cy="296695"/>
          </a:xfrm>
          <a:prstGeom prst="roundRect">
            <a:avLst>
              <a:gd name="adj" fmla="val 9175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7" name="四角形: 角を丸くする 6">
            <a:extLst>
              <a:ext uri="{FF2B5EF4-FFF2-40B4-BE49-F238E27FC236}">
                <a16:creationId xmlns:a16="http://schemas.microsoft.com/office/drawing/2014/main" id="{05B1EAC8-EEBE-480F-AFA9-BA3EC020AF8D}"/>
              </a:ext>
            </a:extLst>
          </p:cNvPr>
          <p:cNvSpPr/>
          <p:nvPr/>
        </p:nvSpPr>
        <p:spPr>
          <a:xfrm>
            <a:off x="3572707" y="1147772"/>
            <a:ext cx="1081274" cy="296695"/>
          </a:xfrm>
          <a:prstGeom prst="roundRect">
            <a:avLst>
              <a:gd name="adj" fmla="val 9175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8" name="四角形: 角を丸くする 7">
            <a:extLst>
              <a:ext uri="{FF2B5EF4-FFF2-40B4-BE49-F238E27FC236}">
                <a16:creationId xmlns:a16="http://schemas.microsoft.com/office/drawing/2014/main" id="{F268876E-5EC3-46F8-9E2E-3C74F27ECF1A}"/>
              </a:ext>
            </a:extLst>
          </p:cNvPr>
          <p:cNvSpPr/>
          <p:nvPr/>
        </p:nvSpPr>
        <p:spPr>
          <a:xfrm>
            <a:off x="5312451" y="2124518"/>
            <a:ext cx="3419688" cy="300027"/>
          </a:xfrm>
          <a:prstGeom prst="roundRect">
            <a:avLst>
              <a:gd name="adj" fmla="val 9175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9" name="四角形: 角を丸くする 8">
            <a:extLst>
              <a:ext uri="{FF2B5EF4-FFF2-40B4-BE49-F238E27FC236}">
                <a16:creationId xmlns:a16="http://schemas.microsoft.com/office/drawing/2014/main" id="{E5E47823-4B7E-42EE-A61A-3CBABA489C6D}"/>
              </a:ext>
            </a:extLst>
          </p:cNvPr>
          <p:cNvSpPr/>
          <p:nvPr/>
        </p:nvSpPr>
        <p:spPr>
          <a:xfrm>
            <a:off x="5303849" y="4653263"/>
            <a:ext cx="1595310" cy="427954"/>
          </a:xfrm>
          <a:prstGeom prst="roundRect">
            <a:avLst>
              <a:gd name="adj" fmla="val 9175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8150945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50C6762A-14B7-49A8-8860-9102768939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5985" y="918766"/>
            <a:ext cx="9160030" cy="50204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四角形: 角を丸くする 3">
            <a:extLst>
              <a:ext uri="{FF2B5EF4-FFF2-40B4-BE49-F238E27FC236}">
                <a16:creationId xmlns:a16="http://schemas.microsoft.com/office/drawing/2014/main" id="{514524FB-33B0-426D-8D22-606BEEA822B1}"/>
              </a:ext>
            </a:extLst>
          </p:cNvPr>
          <p:cNvSpPr/>
          <p:nvPr/>
        </p:nvSpPr>
        <p:spPr>
          <a:xfrm>
            <a:off x="2379690" y="1303655"/>
            <a:ext cx="1583093" cy="359002"/>
          </a:xfrm>
          <a:prstGeom prst="roundRect">
            <a:avLst>
              <a:gd name="adj" fmla="val 9175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9667757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スクリーンショット が含まれている画像&#10;&#10;非常に高い精度で生成された説明">
            <a:extLst>
              <a:ext uri="{FF2B5EF4-FFF2-40B4-BE49-F238E27FC236}">
                <a16:creationId xmlns:a16="http://schemas.microsoft.com/office/drawing/2014/main" id="{F46AE3CA-4A2C-4C28-B38A-C899B586C1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848" y="328590"/>
            <a:ext cx="5291176" cy="31004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図 4" descr="スクリーンショット が含まれている画像&#10;&#10;非常に高い精度で生成された説明">
            <a:extLst>
              <a:ext uri="{FF2B5EF4-FFF2-40B4-BE49-F238E27FC236}">
                <a16:creationId xmlns:a16="http://schemas.microsoft.com/office/drawing/2014/main" id="{C005ACB7-5A04-44A7-9BD4-79BAB44D88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872" y="3602908"/>
            <a:ext cx="6143670" cy="30861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四角形: 角を丸くする 5">
            <a:extLst>
              <a:ext uri="{FF2B5EF4-FFF2-40B4-BE49-F238E27FC236}">
                <a16:creationId xmlns:a16="http://schemas.microsoft.com/office/drawing/2014/main" id="{38DEA405-ED6E-417E-9512-64C8EE025B81}"/>
              </a:ext>
            </a:extLst>
          </p:cNvPr>
          <p:cNvSpPr/>
          <p:nvPr/>
        </p:nvSpPr>
        <p:spPr>
          <a:xfrm>
            <a:off x="901318" y="4457513"/>
            <a:ext cx="1583093" cy="359002"/>
          </a:xfrm>
          <a:prstGeom prst="roundRect">
            <a:avLst>
              <a:gd name="adj" fmla="val 9175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7" name="楕円 6">
            <a:extLst>
              <a:ext uri="{FF2B5EF4-FFF2-40B4-BE49-F238E27FC236}">
                <a16:creationId xmlns:a16="http://schemas.microsoft.com/office/drawing/2014/main" id="{AB45B044-E055-426D-9DDE-D8434124D4BE}"/>
              </a:ext>
            </a:extLst>
          </p:cNvPr>
          <p:cNvSpPr/>
          <p:nvPr/>
        </p:nvSpPr>
        <p:spPr>
          <a:xfrm>
            <a:off x="2472506" y="855835"/>
            <a:ext cx="727562" cy="44017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8" name="四角形: 角を丸くする 7">
            <a:extLst>
              <a:ext uri="{FF2B5EF4-FFF2-40B4-BE49-F238E27FC236}">
                <a16:creationId xmlns:a16="http://schemas.microsoft.com/office/drawing/2014/main" id="{A0F34115-2970-42B4-B182-ACB4C188CDC3}"/>
              </a:ext>
            </a:extLst>
          </p:cNvPr>
          <p:cNvSpPr/>
          <p:nvPr/>
        </p:nvSpPr>
        <p:spPr>
          <a:xfrm>
            <a:off x="902432" y="5595704"/>
            <a:ext cx="5293751" cy="558168"/>
          </a:xfrm>
          <a:prstGeom prst="roundRect">
            <a:avLst>
              <a:gd name="adj" fmla="val 9175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pic>
        <p:nvPicPr>
          <p:cNvPr id="12" name="図 11" descr="スクリーンショット が含まれている画像&#10;&#10;非常に高い精度で生成された説明">
            <a:extLst>
              <a:ext uri="{FF2B5EF4-FFF2-40B4-BE49-F238E27FC236}">
                <a16:creationId xmlns:a16="http://schemas.microsoft.com/office/drawing/2014/main" id="{FB4C1FA6-99D4-4321-9739-29A8F12934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7434" y="137468"/>
            <a:ext cx="5063895" cy="65830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四角形: 角を丸くする 12">
            <a:extLst>
              <a:ext uri="{FF2B5EF4-FFF2-40B4-BE49-F238E27FC236}">
                <a16:creationId xmlns:a16="http://schemas.microsoft.com/office/drawing/2014/main" id="{7D926A17-6455-49B0-9A7F-E7D54627BB92}"/>
              </a:ext>
            </a:extLst>
          </p:cNvPr>
          <p:cNvSpPr/>
          <p:nvPr/>
        </p:nvSpPr>
        <p:spPr>
          <a:xfrm>
            <a:off x="7276960" y="1126705"/>
            <a:ext cx="1697290" cy="360509"/>
          </a:xfrm>
          <a:prstGeom prst="roundRect">
            <a:avLst>
              <a:gd name="adj" fmla="val 9175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14" name="四角形: 角を丸くする 13">
            <a:extLst>
              <a:ext uri="{FF2B5EF4-FFF2-40B4-BE49-F238E27FC236}">
                <a16:creationId xmlns:a16="http://schemas.microsoft.com/office/drawing/2014/main" id="{81E3C46C-6058-46CD-BBAE-F7B42D689D72}"/>
              </a:ext>
            </a:extLst>
          </p:cNvPr>
          <p:cNvSpPr/>
          <p:nvPr/>
        </p:nvSpPr>
        <p:spPr>
          <a:xfrm>
            <a:off x="7276960" y="1591205"/>
            <a:ext cx="1697290" cy="360509"/>
          </a:xfrm>
          <a:prstGeom prst="roundRect">
            <a:avLst>
              <a:gd name="adj" fmla="val 9175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15" name="四角形: 角を丸くする 14">
            <a:extLst>
              <a:ext uri="{FF2B5EF4-FFF2-40B4-BE49-F238E27FC236}">
                <a16:creationId xmlns:a16="http://schemas.microsoft.com/office/drawing/2014/main" id="{E041D183-0171-4B88-885A-CAB4A75446F5}"/>
              </a:ext>
            </a:extLst>
          </p:cNvPr>
          <p:cNvSpPr/>
          <p:nvPr/>
        </p:nvSpPr>
        <p:spPr>
          <a:xfrm>
            <a:off x="7276959" y="2031997"/>
            <a:ext cx="4774503" cy="2049024"/>
          </a:xfrm>
          <a:prstGeom prst="roundRect">
            <a:avLst>
              <a:gd name="adj" fmla="val 3210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16" name="四角形: 角を丸くする 15">
            <a:extLst>
              <a:ext uri="{FF2B5EF4-FFF2-40B4-BE49-F238E27FC236}">
                <a16:creationId xmlns:a16="http://schemas.microsoft.com/office/drawing/2014/main" id="{2EEE11D8-7C09-4DED-B430-57C77227DB35}"/>
              </a:ext>
            </a:extLst>
          </p:cNvPr>
          <p:cNvSpPr/>
          <p:nvPr/>
        </p:nvSpPr>
        <p:spPr>
          <a:xfrm>
            <a:off x="7272129" y="4816514"/>
            <a:ext cx="4774503" cy="1803701"/>
          </a:xfrm>
          <a:prstGeom prst="roundRect">
            <a:avLst>
              <a:gd name="adj" fmla="val 3210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1040596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図 10" descr="スクリーンショット が含まれている画像&#10;&#10;非常に高い精度で生成された説明">
            <a:extLst>
              <a:ext uri="{FF2B5EF4-FFF2-40B4-BE49-F238E27FC236}">
                <a16:creationId xmlns:a16="http://schemas.microsoft.com/office/drawing/2014/main" id="{6BEF6BA2-C029-4B2A-A43F-289A36AAA69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279"/>
          <a:stretch/>
        </p:blipFill>
        <p:spPr>
          <a:xfrm>
            <a:off x="465933" y="416575"/>
            <a:ext cx="4385315" cy="23622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楕円 5">
            <a:extLst>
              <a:ext uri="{FF2B5EF4-FFF2-40B4-BE49-F238E27FC236}">
                <a16:creationId xmlns:a16="http://schemas.microsoft.com/office/drawing/2014/main" id="{2A5552D4-30F5-4C38-81B7-8D70BE07D527}"/>
              </a:ext>
            </a:extLst>
          </p:cNvPr>
          <p:cNvSpPr/>
          <p:nvPr/>
        </p:nvSpPr>
        <p:spPr>
          <a:xfrm>
            <a:off x="1962965" y="711243"/>
            <a:ext cx="837716" cy="41179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3" name="図 12" descr="スクリーンショット が含まれている画像&#10;&#10;非常に高い精度で生成された説明">
            <a:extLst>
              <a:ext uri="{FF2B5EF4-FFF2-40B4-BE49-F238E27FC236}">
                <a16:creationId xmlns:a16="http://schemas.microsoft.com/office/drawing/2014/main" id="{F1CFAE50-4DDB-4A09-A46A-CB4032D09F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933" y="3181677"/>
            <a:ext cx="5100675" cy="23860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楕円 13">
            <a:extLst>
              <a:ext uri="{FF2B5EF4-FFF2-40B4-BE49-F238E27FC236}">
                <a16:creationId xmlns:a16="http://schemas.microsoft.com/office/drawing/2014/main" id="{820D516A-E5D2-438E-9823-F7E0F93F1F84}"/>
              </a:ext>
            </a:extLst>
          </p:cNvPr>
          <p:cNvSpPr/>
          <p:nvPr/>
        </p:nvSpPr>
        <p:spPr>
          <a:xfrm>
            <a:off x="531673" y="4471488"/>
            <a:ext cx="1013637" cy="41179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6" name="図 15" descr="スクリーンショット が含まれている画像&#10;&#10;非常に高い精度で生成された説明">
            <a:extLst>
              <a:ext uri="{FF2B5EF4-FFF2-40B4-BE49-F238E27FC236}">
                <a16:creationId xmlns:a16="http://schemas.microsoft.com/office/drawing/2014/main" id="{EA805ABC-9F76-4BFE-865F-D5E1AB2969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3086" y="346824"/>
            <a:ext cx="2768213" cy="5947822"/>
          </a:xfrm>
          <a:prstGeom prst="rect">
            <a:avLst/>
          </a:prstGeom>
        </p:spPr>
      </p:pic>
      <p:sp>
        <p:nvSpPr>
          <p:cNvPr id="20" name="四角形: 角を丸くする 19">
            <a:extLst>
              <a:ext uri="{FF2B5EF4-FFF2-40B4-BE49-F238E27FC236}">
                <a16:creationId xmlns:a16="http://schemas.microsoft.com/office/drawing/2014/main" id="{0582E43D-4D5C-4A62-9CC0-B5EDE88ABA68}"/>
              </a:ext>
            </a:extLst>
          </p:cNvPr>
          <p:cNvSpPr/>
          <p:nvPr/>
        </p:nvSpPr>
        <p:spPr>
          <a:xfrm>
            <a:off x="6625293" y="859645"/>
            <a:ext cx="996532" cy="42708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21" name="四角形: 角を丸くする 20">
            <a:extLst>
              <a:ext uri="{FF2B5EF4-FFF2-40B4-BE49-F238E27FC236}">
                <a16:creationId xmlns:a16="http://schemas.microsoft.com/office/drawing/2014/main" id="{039B2661-F66C-4FCD-A408-9AFC3102273E}"/>
              </a:ext>
            </a:extLst>
          </p:cNvPr>
          <p:cNvSpPr/>
          <p:nvPr/>
        </p:nvSpPr>
        <p:spPr>
          <a:xfrm>
            <a:off x="6625292" y="1392292"/>
            <a:ext cx="2414673" cy="44953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22" name="四角形: 角を丸くする 21">
            <a:extLst>
              <a:ext uri="{FF2B5EF4-FFF2-40B4-BE49-F238E27FC236}">
                <a16:creationId xmlns:a16="http://schemas.microsoft.com/office/drawing/2014/main" id="{EDFA0E65-E9B8-417A-869C-0FC0A1DF7759}"/>
              </a:ext>
            </a:extLst>
          </p:cNvPr>
          <p:cNvSpPr/>
          <p:nvPr/>
        </p:nvSpPr>
        <p:spPr>
          <a:xfrm>
            <a:off x="6625292" y="1915708"/>
            <a:ext cx="2414673" cy="44953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23" name="四角形: 角を丸くする 22">
            <a:extLst>
              <a:ext uri="{FF2B5EF4-FFF2-40B4-BE49-F238E27FC236}">
                <a16:creationId xmlns:a16="http://schemas.microsoft.com/office/drawing/2014/main" id="{205DC49A-B927-4D07-B288-B05F1B45D055}"/>
              </a:ext>
            </a:extLst>
          </p:cNvPr>
          <p:cNvSpPr/>
          <p:nvPr/>
        </p:nvSpPr>
        <p:spPr>
          <a:xfrm>
            <a:off x="6625291" y="2429935"/>
            <a:ext cx="2414673" cy="69386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24" name="四角形: 角を丸くする 23">
            <a:extLst>
              <a:ext uri="{FF2B5EF4-FFF2-40B4-BE49-F238E27FC236}">
                <a16:creationId xmlns:a16="http://schemas.microsoft.com/office/drawing/2014/main" id="{7FFC31EC-77D0-4AB9-96E0-53E3D7CBA567}"/>
              </a:ext>
            </a:extLst>
          </p:cNvPr>
          <p:cNvSpPr/>
          <p:nvPr/>
        </p:nvSpPr>
        <p:spPr>
          <a:xfrm>
            <a:off x="6625291" y="3218856"/>
            <a:ext cx="2414673" cy="44953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25" name="四角形: 角を丸くする 24">
            <a:extLst>
              <a:ext uri="{FF2B5EF4-FFF2-40B4-BE49-F238E27FC236}">
                <a16:creationId xmlns:a16="http://schemas.microsoft.com/office/drawing/2014/main" id="{30CF3B42-61F6-459E-8809-C5187B230BE1}"/>
              </a:ext>
            </a:extLst>
          </p:cNvPr>
          <p:cNvSpPr/>
          <p:nvPr/>
        </p:nvSpPr>
        <p:spPr>
          <a:xfrm>
            <a:off x="6625291" y="3734202"/>
            <a:ext cx="2414673" cy="1330588"/>
          </a:xfrm>
          <a:prstGeom prst="roundRect">
            <a:avLst>
              <a:gd name="adj" fmla="val 9260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4712761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FD972406-7114-4B0A-B169-9E13238265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2609" y="3081335"/>
            <a:ext cx="866781" cy="695330"/>
          </a:xfrm>
          <a:prstGeom prst="rect">
            <a:avLst/>
          </a:prstGeom>
        </p:spPr>
      </p:pic>
      <p:pic>
        <p:nvPicPr>
          <p:cNvPr id="5" name="図 4" descr="スクリーンショット が含まれている画像&#10;&#10;非常に高い精度で生成された説明">
            <a:extLst>
              <a:ext uri="{FF2B5EF4-FFF2-40B4-BE49-F238E27FC236}">
                <a16:creationId xmlns:a16="http://schemas.microsoft.com/office/drawing/2014/main" id="{126EF416-EF97-4E3C-9EA6-26BFC47F68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182" y="218520"/>
            <a:ext cx="5652653" cy="34837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図 6" descr="スクリーンショット が含まれている画像&#10;&#10;非常に高い精度で生成された説明">
            <a:extLst>
              <a:ext uri="{FF2B5EF4-FFF2-40B4-BE49-F238E27FC236}">
                <a16:creationId xmlns:a16="http://schemas.microsoft.com/office/drawing/2014/main" id="{399C4F67-B58C-4E61-8F9A-FA4707A9FD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9863" y="218520"/>
            <a:ext cx="5546567" cy="56226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楕円 7">
            <a:extLst>
              <a:ext uri="{FF2B5EF4-FFF2-40B4-BE49-F238E27FC236}">
                <a16:creationId xmlns:a16="http://schemas.microsoft.com/office/drawing/2014/main" id="{45575B66-AC18-4F07-8F8C-D437B4A814BD}"/>
              </a:ext>
            </a:extLst>
          </p:cNvPr>
          <p:cNvSpPr/>
          <p:nvPr/>
        </p:nvSpPr>
        <p:spPr>
          <a:xfrm>
            <a:off x="2333960" y="530254"/>
            <a:ext cx="727562" cy="44017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9" name="四角形: 角を丸くする 8">
            <a:extLst>
              <a:ext uri="{FF2B5EF4-FFF2-40B4-BE49-F238E27FC236}">
                <a16:creationId xmlns:a16="http://schemas.microsoft.com/office/drawing/2014/main" id="{AE941F4D-C4C6-4E2D-898E-C718A61827F9}"/>
              </a:ext>
            </a:extLst>
          </p:cNvPr>
          <p:cNvSpPr/>
          <p:nvPr/>
        </p:nvSpPr>
        <p:spPr>
          <a:xfrm>
            <a:off x="214083" y="2693310"/>
            <a:ext cx="2040971" cy="419359"/>
          </a:xfrm>
          <a:prstGeom prst="roundRect">
            <a:avLst>
              <a:gd name="adj" fmla="val 9175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10" name="四角形: 角を丸くする 9">
            <a:extLst>
              <a:ext uri="{FF2B5EF4-FFF2-40B4-BE49-F238E27FC236}">
                <a16:creationId xmlns:a16="http://schemas.microsoft.com/office/drawing/2014/main" id="{32FA5F5A-D41D-4996-B3F5-8BBE17CD63E4}"/>
              </a:ext>
            </a:extLst>
          </p:cNvPr>
          <p:cNvSpPr/>
          <p:nvPr/>
        </p:nvSpPr>
        <p:spPr>
          <a:xfrm>
            <a:off x="6319581" y="1846240"/>
            <a:ext cx="2304250" cy="1128654"/>
          </a:xfrm>
          <a:prstGeom prst="roundRect">
            <a:avLst>
              <a:gd name="adj" fmla="val 9175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12" name="四角形: 角を丸くする 11">
            <a:extLst>
              <a:ext uri="{FF2B5EF4-FFF2-40B4-BE49-F238E27FC236}">
                <a16:creationId xmlns:a16="http://schemas.microsoft.com/office/drawing/2014/main" id="{09888D13-EFF4-43C3-B6FB-00FA668ABD58}"/>
              </a:ext>
            </a:extLst>
          </p:cNvPr>
          <p:cNvSpPr/>
          <p:nvPr/>
        </p:nvSpPr>
        <p:spPr>
          <a:xfrm>
            <a:off x="6356664" y="3688849"/>
            <a:ext cx="5313880" cy="483446"/>
          </a:xfrm>
          <a:prstGeom prst="roundRect">
            <a:avLst>
              <a:gd name="adj" fmla="val 9175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13" name="四角形: 角を丸くする 12">
            <a:extLst>
              <a:ext uri="{FF2B5EF4-FFF2-40B4-BE49-F238E27FC236}">
                <a16:creationId xmlns:a16="http://schemas.microsoft.com/office/drawing/2014/main" id="{B7574E6F-7553-49A5-8FA2-788A6ACF7720}"/>
              </a:ext>
            </a:extLst>
          </p:cNvPr>
          <p:cNvSpPr/>
          <p:nvPr/>
        </p:nvSpPr>
        <p:spPr>
          <a:xfrm>
            <a:off x="6356664" y="4281556"/>
            <a:ext cx="5313880" cy="1166516"/>
          </a:xfrm>
          <a:prstGeom prst="roundRect">
            <a:avLst>
              <a:gd name="adj" fmla="val 9175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1969149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スクリーンショット が含まれている画像&#10;&#10;非常に高い精度で生成された説明">
            <a:extLst>
              <a:ext uri="{FF2B5EF4-FFF2-40B4-BE49-F238E27FC236}">
                <a16:creationId xmlns:a16="http://schemas.microsoft.com/office/drawing/2014/main" id="{AC6E6D24-4105-4A46-8291-F1605A1375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924" y="260661"/>
            <a:ext cx="4051309" cy="27447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図 4" descr="スクリーンショット が含まれている画像&#10;&#10;非常に高い精度で生成された説明">
            <a:extLst>
              <a:ext uri="{FF2B5EF4-FFF2-40B4-BE49-F238E27FC236}">
                <a16:creationId xmlns:a16="http://schemas.microsoft.com/office/drawing/2014/main" id="{CDC7583D-625D-46D0-98C7-21D312ECCC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0053" y="283109"/>
            <a:ext cx="4849741" cy="26998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図 6" descr="スクリーンショット が含まれている画像&#10;&#10;非常に高い精度で生成された説明">
            <a:extLst>
              <a:ext uri="{FF2B5EF4-FFF2-40B4-BE49-F238E27FC236}">
                <a16:creationId xmlns:a16="http://schemas.microsoft.com/office/drawing/2014/main" id="{195ADC07-8083-4B5A-A05F-6DAA8E770D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4235" y="260661"/>
            <a:ext cx="4271025" cy="3083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楕円 7">
            <a:extLst>
              <a:ext uri="{FF2B5EF4-FFF2-40B4-BE49-F238E27FC236}">
                <a16:creationId xmlns:a16="http://schemas.microsoft.com/office/drawing/2014/main" id="{4601EDAA-0DC4-485E-B465-B3BD4E2F9FEA}"/>
              </a:ext>
            </a:extLst>
          </p:cNvPr>
          <p:cNvSpPr/>
          <p:nvPr/>
        </p:nvSpPr>
        <p:spPr>
          <a:xfrm>
            <a:off x="1954738" y="2490766"/>
            <a:ext cx="1226501" cy="41179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楕円 8">
            <a:extLst>
              <a:ext uri="{FF2B5EF4-FFF2-40B4-BE49-F238E27FC236}">
                <a16:creationId xmlns:a16="http://schemas.microsoft.com/office/drawing/2014/main" id="{03E7AC1F-9437-4FEC-A955-B9F78C299D94}"/>
              </a:ext>
            </a:extLst>
          </p:cNvPr>
          <p:cNvSpPr/>
          <p:nvPr/>
        </p:nvSpPr>
        <p:spPr>
          <a:xfrm>
            <a:off x="4483645" y="2593653"/>
            <a:ext cx="1226501" cy="41179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楕円 9">
            <a:extLst>
              <a:ext uri="{FF2B5EF4-FFF2-40B4-BE49-F238E27FC236}">
                <a16:creationId xmlns:a16="http://schemas.microsoft.com/office/drawing/2014/main" id="{F2942370-A17F-411E-B414-2A88F5F0FF11}"/>
              </a:ext>
            </a:extLst>
          </p:cNvPr>
          <p:cNvSpPr/>
          <p:nvPr/>
        </p:nvSpPr>
        <p:spPr>
          <a:xfrm>
            <a:off x="6174646" y="523021"/>
            <a:ext cx="1226501" cy="41179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四角形: 角を丸くする 11">
            <a:extLst>
              <a:ext uri="{FF2B5EF4-FFF2-40B4-BE49-F238E27FC236}">
                <a16:creationId xmlns:a16="http://schemas.microsoft.com/office/drawing/2014/main" id="{9062481F-26F4-4D3C-B71C-1A8BAFE5EC28}"/>
              </a:ext>
            </a:extLst>
          </p:cNvPr>
          <p:cNvSpPr/>
          <p:nvPr/>
        </p:nvSpPr>
        <p:spPr>
          <a:xfrm>
            <a:off x="9808614" y="622934"/>
            <a:ext cx="996532" cy="35296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13" name="四角形: 角を丸くする 12">
            <a:extLst>
              <a:ext uri="{FF2B5EF4-FFF2-40B4-BE49-F238E27FC236}">
                <a16:creationId xmlns:a16="http://schemas.microsoft.com/office/drawing/2014/main" id="{67A9C0E5-D056-41C9-8049-DAAA0C38906E}"/>
              </a:ext>
            </a:extLst>
          </p:cNvPr>
          <p:cNvSpPr/>
          <p:nvPr/>
        </p:nvSpPr>
        <p:spPr>
          <a:xfrm>
            <a:off x="9808614" y="1065532"/>
            <a:ext cx="1531041" cy="35296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0547195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 descr="スクリーンショット が含まれている画像&#10;&#10;非常に高い精度で生成された説明">
            <a:extLst>
              <a:ext uri="{FF2B5EF4-FFF2-40B4-BE49-F238E27FC236}">
                <a16:creationId xmlns:a16="http://schemas.microsoft.com/office/drawing/2014/main" id="{E06A8CFF-821E-4AF1-9921-1ED7AF293A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924" y="260661"/>
            <a:ext cx="4051309" cy="27447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楕円 2">
            <a:extLst>
              <a:ext uri="{FF2B5EF4-FFF2-40B4-BE49-F238E27FC236}">
                <a16:creationId xmlns:a16="http://schemas.microsoft.com/office/drawing/2014/main" id="{63E407B3-4C3F-4449-B299-F8446C68E66A}"/>
              </a:ext>
            </a:extLst>
          </p:cNvPr>
          <p:cNvSpPr/>
          <p:nvPr/>
        </p:nvSpPr>
        <p:spPr>
          <a:xfrm>
            <a:off x="1749556" y="623638"/>
            <a:ext cx="629388" cy="41179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7" name="図 6" descr="スクリーンショット が含まれている画像&#10;&#10;非常に高い精度で生成された説明">
            <a:extLst>
              <a:ext uri="{FF2B5EF4-FFF2-40B4-BE49-F238E27FC236}">
                <a16:creationId xmlns:a16="http://schemas.microsoft.com/office/drawing/2014/main" id="{AF98C537-60D0-403A-B03D-459570469B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0717" y="260661"/>
            <a:ext cx="7143802" cy="37004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四角形: 角を丸くする 7">
            <a:extLst>
              <a:ext uri="{FF2B5EF4-FFF2-40B4-BE49-F238E27FC236}">
                <a16:creationId xmlns:a16="http://schemas.microsoft.com/office/drawing/2014/main" id="{3159BA9C-5505-4D5C-A70E-92C7D5E32294}"/>
              </a:ext>
            </a:extLst>
          </p:cNvPr>
          <p:cNvSpPr/>
          <p:nvPr/>
        </p:nvSpPr>
        <p:spPr>
          <a:xfrm>
            <a:off x="4676034" y="2780674"/>
            <a:ext cx="6811458" cy="44953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41566931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スクリーンショット が含まれている画像&#10;&#10;非常に高い精度で生成された説明">
            <a:extLst>
              <a:ext uri="{FF2B5EF4-FFF2-40B4-BE49-F238E27FC236}">
                <a16:creationId xmlns:a16="http://schemas.microsoft.com/office/drawing/2014/main" id="{FCAEAA78-485D-4E04-BB31-15EFA82306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203" y="-1094732"/>
            <a:ext cx="5788861" cy="51497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図 6" descr="スクリーンショット が含まれている画像&#10;&#10;非常に高い精度で生成された説明">
            <a:extLst>
              <a:ext uri="{FF2B5EF4-FFF2-40B4-BE49-F238E27FC236}">
                <a16:creationId xmlns:a16="http://schemas.microsoft.com/office/drawing/2014/main" id="{A26AAC3B-1CAC-4A9C-BEE6-79C061C2E6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203" y="4316985"/>
            <a:ext cx="5777797" cy="39267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DFA62783-548A-4FAF-8759-FF5C91A5797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0000"/>
          <a:stretch/>
        </p:blipFill>
        <p:spPr>
          <a:xfrm>
            <a:off x="6208355" y="-1094732"/>
            <a:ext cx="3316644" cy="80220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91BC4038-B3E1-4689-8DAD-71685992C73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0707"/>
          <a:stretch/>
        </p:blipFill>
        <p:spPr>
          <a:xfrm>
            <a:off x="9428753" y="2632364"/>
            <a:ext cx="2826166" cy="56113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8" name="四角形: 角を丸くする 17">
            <a:extLst>
              <a:ext uri="{FF2B5EF4-FFF2-40B4-BE49-F238E27FC236}">
                <a16:creationId xmlns:a16="http://schemas.microsoft.com/office/drawing/2014/main" id="{AFFAFD8E-2811-4FA6-964D-372D4B7C35F0}"/>
              </a:ext>
            </a:extLst>
          </p:cNvPr>
          <p:cNvSpPr/>
          <p:nvPr/>
        </p:nvSpPr>
        <p:spPr>
          <a:xfrm>
            <a:off x="3318289" y="494673"/>
            <a:ext cx="2659947" cy="140339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19" name="四角形: 角を丸くする 18">
            <a:extLst>
              <a:ext uri="{FF2B5EF4-FFF2-40B4-BE49-F238E27FC236}">
                <a16:creationId xmlns:a16="http://schemas.microsoft.com/office/drawing/2014/main" id="{D2012683-7AFB-47C4-895E-F675D6EFC7EE}"/>
              </a:ext>
            </a:extLst>
          </p:cNvPr>
          <p:cNvSpPr/>
          <p:nvPr/>
        </p:nvSpPr>
        <p:spPr>
          <a:xfrm>
            <a:off x="3318289" y="2080893"/>
            <a:ext cx="2659947" cy="1756816"/>
          </a:xfrm>
          <a:prstGeom prst="roundRect">
            <a:avLst>
              <a:gd name="adj" fmla="val 9175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21" name="四角形: 角を丸くする 20">
            <a:extLst>
              <a:ext uri="{FF2B5EF4-FFF2-40B4-BE49-F238E27FC236}">
                <a16:creationId xmlns:a16="http://schemas.microsoft.com/office/drawing/2014/main" id="{247656DB-509F-47AF-84C9-19EBD9915522}"/>
              </a:ext>
            </a:extLst>
          </p:cNvPr>
          <p:cNvSpPr/>
          <p:nvPr/>
        </p:nvSpPr>
        <p:spPr>
          <a:xfrm>
            <a:off x="608236" y="6881073"/>
            <a:ext cx="5245309" cy="549602"/>
          </a:xfrm>
          <a:prstGeom prst="roundRect">
            <a:avLst>
              <a:gd name="adj" fmla="val 9175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22" name="四角形: 角を丸くする 21">
            <a:extLst>
              <a:ext uri="{FF2B5EF4-FFF2-40B4-BE49-F238E27FC236}">
                <a16:creationId xmlns:a16="http://schemas.microsoft.com/office/drawing/2014/main" id="{74A31F18-1110-47A4-BA50-618AF4A3AA67}"/>
              </a:ext>
            </a:extLst>
          </p:cNvPr>
          <p:cNvSpPr/>
          <p:nvPr/>
        </p:nvSpPr>
        <p:spPr>
          <a:xfrm>
            <a:off x="6551836" y="596079"/>
            <a:ext cx="2876917" cy="602339"/>
          </a:xfrm>
          <a:prstGeom prst="roundRect">
            <a:avLst>
              <a:gd name="adj" fmla="val 9175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23" name="四角形: 角を丸くする 22">
            <a:extLst>
              <a:ext uri="{FF2B5EF4-FFF2-40B4-BE49-F238E27FC236}">
                <a16:creationId xmlns:a16="http://schemas.microsoft.com/office/drawing/2014/main" id="{6DCB2CE5-CB1E-4025-B275-DE72D3CF6584}"/>
              </a:ext>
            </a:extLst>
          </p:cNvPr>
          <p:cNvSpPr/>
          <p:nvPr/>
        </p:nvSpPr>
        <p:spPr>
          <a:xfrm>
            <a:off x="6551836" y="2030025"/>
            <a:ext cx="2876917" cy="1260430"/>
          </a:xfrm>
          <a:prstGeom prst="roundRect">
            <a:avLst>
              <a:gd name="adj" fmla="val 9175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24" name="四角形: 角を丸くする 23">
            <a:extLst>
              <a:ext uri="{FF2B5EF4-FFF2-40B4-BE49-F238E27FC236}">
                <a16:creationId xmlns:a16="http://schemas.microsoft.com/office/drawing/2014/main" id="{B4B77F51-8E7A-4F78-9DD7-0186E334A599}"/>
              </a:ext>
            </a:extLst>
          </p:cNvPr>
          <p:cNvSpPr/>
          <p:nvPr/>
        </p:nvSpPr>
        <p:spPr>
          <a:xfrm>
            <a:off x="6574584" y="3424781"/>
            <a:ext cx="2876917" cy="1611345"/>
          </a:xfrm>
          <a:prstGeom prst="roundRect">
            <a:avLst>
              <a:gd name="adj" fmla="val 9175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4555363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スクリーンショット が含まれている画像&#10;&#10;非常に高い精度で生成された説明">
            <a:extLst>
              <a:ext uri="{FF2B5EF4-FFF2-40B4-BE49-F238E27FC236}">
                <a16:creationId xmlns:a16="http://schemas.microsoft.com/office/drawing/2014/main" id="{650676F3-5A19-4705-A0CF-2C486211F2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782" y="296780"/>
            <a:ext cx="4676387" cy="28689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図 4" descr="スクリーンショット が含まれている画像&#10;&#10;非常に高い精度で生成された説明">
            <a:extLst>
              <a:ext uri="{FF2B5EF4-FFF2-40B4-BE49-F238E27FC236}">
                <a16:creationId xmlns:a16="http://schemas.microsoft.com/office/drawing/2014/main" id="{7A6A0FBA-FC16-4215-B5AF-F87030A218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226" y="296780"/>
            <a:ext cx="2393074" cy="51696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図 6" descr="スクリーンショット が含まれている画像&#10;&#10;非常に高い精度で生成された説明">
            <a:extLst>
              <a:ext uri="{FF2B5EF4-FFF2-40B4-BE49-F238E27FC236}">
                <a16:creationId xmlns:a16="http://schemas.microsoft.com/office/drawing/2014/main" id="{ACE4A894-4AE0-4E72-B4A2-EF06C1E6AC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9893" y="296780"/>
            <a:ext cx="2203413" cy="5515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四角形: 角を丸くする 7">
            <a:extLst>
              <a:ext uri="{FF2B5EF4-FFF2-40B4-BE49-F238E27FC236}">
                <a16:creationId xmlns:a16="http://schemas.microsoft.com/office/drawing/2014/main" id="{B683FEF0-E71F-4EB5-A63B-245043565EB9}"/>
              </a:ext>
            </a:extLst>
          </p:cNvPr>
          <p:cNvSpPr/>
          <p:nvPr/>
        </p:nvSpPr>
        <p:spPr>
          <a:xfrm>
            <a:off x="212782" y="1572822"/>
            <a:ext cx="4676387" cy="443012"/>
          </a:xfrm>
          <a:prstGeom prst="roundRect">
            <a:avLst>
              <a:gd name="adj" fmla="val 9175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10" name="四角形: 角を丸くする 9">
            <a:extLst>
              <a:ext uri="{FF2B5EF4-FFF2-40B4-BE49-F238E27FC236}">
                <a16:creationId xmlns:a16="http://schemas.microsoft.com/office/drawing/2014/main" id="{EBFFF5AF-B3DE-4599-B742-9BE60B2AA984}"/>
              </a:ext>
            </a:extLst>
          </p:cNvPr>
          <p:cNvSpPr/>
          <p:nvPr/>
        </p:nvSpPr>
        <p:spPr>
          <a:xfrm>
            <a:off x="7889893" y="1572822"/>
            <a:ext cx="2133871" cy="546923"/>
          </a:xfrm>
          <a:prstGeom prst="roundRect">
            <a:avLst>
              <a:gd name="adj" fmla="val 9175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11" name="四角形: 角を丸くする 10">
            <a:extLst>
              <a:ext uri="{FF2B5EF4-FFF2-40B4-BE49-F238E27FC236}">
                <a16:creationId xmlns:a16="http://schemas.microsoft.com/office/drawing/2014/main" id="{0F954818-7D61-4D32-98A2-FF6CDFABBE4A}"/>
              </a:ext>
            </a:extLst>
          </p:cNvPr>
          <p:cNvSpPr/>
          <p:nvPr/>
        </p:nvSpPr>
        <p:spPr>
          <a:xfrm>
            <a:off x="7889893" y="4143245"/>
            <a:ext cx="2133871" cy="1323188"/>
          </a:xfrm>
          <a:prstGeom prst="roundRect">
            <a:avLst>
              <a:gd name="adj" fmla="val 9175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9" name="四角形: 角を丸くする 8">
            <a:extLst>
              <a:ext uri="{FF2B5EF4-FFF2-40B4-BE49-F238E27FC236}">
                <a16:creationId xmlns:a16="http://schemas.microsoft.com/office/drawing/2014/main" id="{5202B1E0-5F19-4603-ADDE-C01D376F6038}"/>
              </a:ext>
            </a:extLst>
          </p:cNvPr>
          <p:cNvSpPr/>
          <p:nvPr/>
        </p:nvSpPr>
        <p:spPr>
          <a:xfrm>
            <a:off x="7889893" y="3132912"/>
            <a:ext cx="2133871" cy="976274"/>
          </a:xfrm>
          <a:prstGeom prst="roundRect">
            <a:avLst>
              <a:gd name="adj" fmla="val 9175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5097185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図 18" descr="スクリーンショット が含まれている画像&#10;&#10;非常に高い精度で生成された説明">
            <a:extLst>
              <a:ext uri="{FF2B5EF4-FFF2-40B4-BE49-F238E27FC236}">
                <a16:creationId xmlns:a16="http://schemas.microsoft.com/office/drawing/2014/main" id="{B2E5B7A3-B292-4628-B70A-6177A65D2E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967" y="157263"/>
            <a:ext cx="2794689" cy="69210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図 2" descr="スクリーンショット が含まれている画像&#10;&#10;非常に高い精度で生成された説明">
            <a:extLst>
              <a:ext uri="{FF2B5EF4-FFF2-40B4-BE49-F238E27FC236}">
                <a16:creationId xmlns:a16="http://schemas.microsoft.com/office/drawing/2014/main" id="{B62AAA1B-20C2-42A7-A58F-7B2E6AC9B8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854" y="101845"/>
            <a:ext cx="4915555" cy="29274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図 6" descr="スクリーンショット が含まれている画像&#10;&#10;非常に高い精度で生成された説明">
            <a:extLst>
              <a:ext uri="{FF2B5EF4-FFF2-40B4-BE49-F238E27FC236}">
                <a16:creationId xmlns:a16="http://schemas.microsoft.com/office/drawing/2014/main" id="{F4B80A01-2F02-4029-9153-81DBD948D5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8578" y="3249464"/>
            <a:ext cx="2343372" cy="37615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図 8" descr="スクリーンショット が含まれている画像&#10;&#10;非常に高い精度で生成された説明">
            <a:extLst>
              <a:ext uri="{FF2B5EF4-FFF2-40B4-BE49-F238E27FC236}">
                <a16:creationId xmlns:a16="http://schemas.microsoft.com/office/drawing/2014/main" id="{470A15E9-FA67-4EB0-ABD2-8C4E4C7D47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854" y="3231178"/>
            <a:ext cx="3305675" cy="37981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図 12" descr="スクリーンショット が含まれている画像&#10;&#10;非常に高い精度で生成された説明">
            <a:extLst>
              <a:ext uri="{FF2B5EF4-FFF2-40B4-BE49-F238E27FC236}">
                <a16:creationId xmlns:a16="http://schemas.microsoft.com/office/drawing/2014/main" id="{9573F70F-5906-4FE9-A50A-9621454FBDD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79"/>
          <a:stretch/>
        </p:blipFill>
        <p:spPr>
          <a:xfrm>
            <a:off x="9572228" y="157263"/>
            <a:ext cx="2999796" cy="65801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四角形: 角を丸くする 13">
            <a:extLst>
              <a:ext uri="{FF2B5EF4-FFF2-40B4-BE49-F238E27FC236}">
                <a16:creationId xmlns:a16="http://schemas.microsoft.com/office/drawing/2014/main" id="{6310E09F-ACEE-41C1-8658-A15950F171DA}"/>
              </a:ext>
            </a:extLst>
          </p:cNvPr>
          <p:cNvSpPr/>
          <p:nvPr/>
        </p:nvSpPr>
        <p:spPr>
          <a:xfrm>
            <a:off x="212782" y="1330368"/>
            <a:ext cx="4676387" cy="443012"/>
          </a:xfrm>
          <a:prstGeom prst="roundRect">
            <a:avLst>
              <a:gd name="adj" fmla="val 9175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15" name="四角形: 角を丸くする 14">
            <a:extLst>
              <a:ext uri="{FF2B5EF4-FFF2-40B4-BE49-F238E27FC236}">
                <a16:creationId xmlns:a16="http://schemas.microsoft.com/office/drawing/2014/main" id="{BEE9E4D7-F275-4300-8A7D-373F9B5C4F30}"/>
              </a:ext>
            </a:extLst>
          </p:cNvPr>
          <p:cNvSpPr/>
          <p:nvPr/>
        </p:nvSpPr>
        <p:spPr>
          <a:xfrm>
            <a:off x="6312946" y="1746003"/>
            <a:ext cx="2768710" cy="650832"/>
          </a:xfrm>
          <a:prstGeom prst="roundRect">
            <a:avLst>
              <a:gd name="adj" fmla="val 9175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16" name="四角形: 角を丸くする 15">
            <a:extLst>
              <a:ext uri="{FF2B5EF4-FFF2-40B4-BE49-F238E27FC236}">
                <a16:creationId xmlns:a16="http://schemas.microsoft.com/office/drawing/2014/main" id="{137AEA8D-0072-4A3C-A150-67B385D11C47}"/>
              </a:ext>
            </a:extLst>
          </p:cNvPr>
          <p:cNvSpPr/>
          <p:nvPr/>
        </p:nvSpPr>
        <p:spPr>
          <a:xfrm>
            <a:off x="6286967" y="4544621"/>
            <a:ext cx="2768710" cy="1516740"/>
          </a:xfrm>
          <a:prstGeom prst="roundRect">
            <a:avLst>
              <a:gd name="adj" fmla="val 9175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17" name="四角形: 角を丸くする 16">
            <a:extLst>
              <a:ext uri="{FF2B5EF4-FFF2-40B4-BE49-F238E27FC236}">
                <a16:creationId xmlns:a16="http://schemas.microsoft.com/office/drawing/2014/main" id="{947BC6A4-696D-460B-9496-3D31B0D2615E}"/>
              </a:ext>
            </a:extLst>
          </p:cNvPr>
          <p:cNvSpPr/>
          <p:nvPr/>
        </p:nvSpPr>
        <p:spPr>
          <a:xfrm>
            <a:off x="9687771" y="1789054"/>
            <a:ext cx="2768710" cy="1584527"/>
          </a:xfrm>
          <a:prstGeom prst="roundRect">
            <a:avLst>
              <a:gd name="adj" fmla="val 9175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41914701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BB64A93A-BBA6-4802-84A2-5E8FC5B230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978" y="500041"/>
            <a:ext cx="11130044" cy="58579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四角形: 角を丸くする 3">
            <a:extLst>
              <a:ext uri="{FF2B5EF4-FFF2-40B4-BE49-F238E27FC236}">
                <a16:creationId xmlns:a16="http://schemas.microsoft.com/office/drawing/2014/main" id="{D71C1B9A-6A5A-4DFD-96E8-F85EEA5DF77E}"/>
              </a:ext>
            </a:extLst>
          </p:cNvPr>
          <p:cNvSpPr/>
          <p:nvPr/>
        </p:nvSpPr>
        <p:spPr>
          <a:xfrm>
            <a:off x="2831291" y="2127004"/>
            <a:ext cx="8702618" cy="4426195"/>
          </a:xfrm>
          <a:prstGeom prst="roundRect">
            <a:avLst>
              <a:gd name="adj" fmla="val 5106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151706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2851</TotalTime>
  <Words>47</Words>
  <Application>Microsoft Office PowerPoint</Application>
  <PresentationFormat>ワイド画面</PresentationFormat>
  <Paragraphs>19</Paragraphs>
  <Slides>30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30</vt:i4>
      </vt:variant>
    </vt:vector>
  </HeadingPairs>
  <TitlesOfParts>
    <vt:vector size="35" baseType="lpstr">
      <vt:lpstr>游ゴシック</vt:lpstr>
      <vt:lpstr>游ゴシック Light</vt:lpstr>
      <vt:lpstr>Arial</vt:lpstr>
      <vt:lpstr>Segoe UI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Ayumu Inaba</dc:creator>
  <cp:lastModifiedBy>Ayumu Inaba</cp:lastModifiedBy>
  <cp:revision>66</cp:revision>
  <dcterms:created xsi:type="dcterms:W3CDTF">2018-08-20T06:35:44Z</dcterms:created>
  <dcterms:modified xsi:type="dcterms:W3CDTF">2018-09-02T02:09:27Z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ainaba@microsoft.com</vt:lpwstr>
  </property>
  <property fmtid="{D5CDD505-2E9C-101B-9397-08002B2CF9AE}" pid="5" name="MSIP_Label_f42aa342-8706-4288-bd11-ebb85995028c_SetDate">
    <vt:lpwstr>2018-08-20T06:37:15.9933696Z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